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7" userDrawn="1">
          <p15:clr>
            <a:srgbClr val="A4A3A4"/>
          </p15:clr>
        </p15:guide>
        <p15:guide id="2" pos="68" userDrawn="1">
          <p15:clr>
            <a:srgbClr val="A4A3A4"/>
          </p15:clr>
        </p15:guide>
        <p15:guide id="3" pos="4066" userDrawn="1">
          <p15:clr>
            <a:srgbClr val="A4A3A4"/>
          </p15:clr>
        </p15:guide>
        <p15:guide id="4" pos="2890" userDrawn="1">
          <p15:clr>
            <a:srgbClr val="A4A3A4"/>
          </p15:clr>
        </p15:guide>
        <p15:guide id="5" pos="5239" userDrawn="1">
          <p15:clr>
            <a:srgbClr val="A4A3A4"/>
          </p15:clr>
        </p15:guide>
        <p15:guide id="6" pos="173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68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0B7EAA-45A7-47F2-B0F3-CCE67F120CCB}" v="4" dt="2024-11-08T14:15:37.9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769" autoAdjust="0"/>
  </p:normalViewPr>
  <p:slideViewPr>
    <p:cSldViewPr>
      <p:cViewPr>
        <p:scale>
          <a:sx n="150" d="100"/>
          <a:sy n="150" d="100"/>
        </p:scale>
        <p:origin x="-538" y="-3259"/>
      </p:cViewPr>
      <p:guideLst>
        <p:guide orient="horz" pos="3067"/>
        <p:guide pos="68"/>
        <p:guide pos="4066"/>
        <p:guide pos="2890"/>
        <p:guide pos="5239"/>
        <p:guide pos="173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ine L'heureux" userId="9920f73a-9253-45dc-bf6c-aa334e67b418" providerId="ADAL" clId="{C80B7EAA-45A7-47F2-B0F3-CCE67F120CCB}"/>
    <pc:docChg chg="undo redo custSel modSld">
      <pc:chgData name="Karine L'heureux" userId="9920f73a-9253-45dc-bf6c-aa334e67b418" providerId="ADAL" clId="{C80B7EAA-45A7-47F2-B0F3-CCE67F120CCB}" dt="2024-11-08T14:23:31.559" v="168" actId="404"/>
      <pc:docMkLst>
        <pc:docMk/>
      </pc:docMkLst>
      <pc:sldChg chg="addSp delSp modSp mod">
        <pc:chgData name="Karine L'heureux" userId="9920f73a-9253-45dc-bf6c-aa334e67b418" providerId="ADAL" clId="{C80B7EAA-45A7-47F2-B0F3-CCE67F120CCB}" dt="2024-11-08T14:23:31.559" v="168" actId="404"/>
        <pc:sldMkLst>
          <pc:docMk/>
          <pc:sldMk cId="0" sldId="257"/>
        </pc:sldMkLst>
        <pc:spChg chg="mod">
          <ac:chgData name="Karine L'heureux" userId="9920f73a-9253-45dc-bf6c-aa334e67b418" providerId="ADAL" clId="{C80B7EAA-45A7-47F2-B0F3-CCE67F120CCB}" dt="2024-11-08T14:08:43.675" v="27" actId="113"/>
          <ac:spMkLst>
            <pc:docMk/>
            <pc:sldMk cId="0" sldId="257"/>
            <ac:spMk id="4" creationId="{E2FD3A5B-6E8B-5FFE-7B6D-38C2CA1C726A}"/>
          </ac:spMkLst>
        </pc:spChg>
        <pc:spChg chg="mod">
          <ac:chgData name="Karine L'heureux" userId="9920f73a-9253-45dc-bf6c-aa334e67b418" providerId="ADAL" clId="{C80B7EAA-45A7-47F2-B0F3-CCE67F120CCB}" dt="2024-11-08T14:13:07.751" v="53" actId="207"/>
          <ac:spMkLst>
            <pc:docMk/>
            <pc:sldMk cId="0" sldId="257"/>
            <ac:spMk id="5" creationId="{E6C82AE3-2F08-091C-1296-1D2A5281DFEA}"/>
          </ac:spMkLst>
        </pc:spChg>
        <pc:spChg chg="mod">
          <ac:chgData name="Karine L'heureux" userId="9920f73a-9253-45dc-bf6c-aa334e67b418" providerId="ADAL" clId="{C80B7EAA-45A7-47F2-B0F3-CCE67F120CCB}" dt="2024-11-08T14:13:07.751" v="53" actId="207"/>
          <ac:spMkLst>
            <pc:docMk/>
            <pc:sldMk cId="0" sldId="257"/>
            <ac:spMk id="8" creationId="{9FB1EEDF-3756-52AC-40A1-B5FEFFFDC72C}"/>
          </ac:spMkLst>
        </pc:spChg>
        <pc:spChg chg="mod">
          <ac:chgData name="Karine L'heureux" userId="9920f73a-9253-45dc-bf6c-aa334e67b418" providerId="ADAL" clId="{C80B7EAA-45A7-47F2-B0F3-CCE67F120CCB}" dt="2024-11-08T14:13:07.751" v="53" actId="207"/>
          <ac:spMkLst>
            <pc:docMk/>
            <pc:sldMk cId="0" sldId="257"/>
            <ac:spMk id="9" creationId="{B809840B-719A-4C85-C071-39DA7EFA83BB}"/>
          </ac:spMkLst>
        </pc:spChg>
        <pc:spChg chg="mod">
          <ac:chgData name="Karine L'heureux" userId="9920f73a-9253-45dc-bf6c-aa334e67b418" providerId="ADAL" clId="{C80B7EAA-45A7-47F2-B0F3-CCE67F120CCB}" dt="2024-11-08T14:13:07.751" v="53" actId="207"/>
          <ac:spMkLst>
            <pc:docMk/>
            <pc:sldMk cId="0" sldId="257"/>
            <ac:spMk id="10" creationId="{08109E9F-D907-C685-1171-C20EC6E7CC29}"/>
          </ac:spMkLst>
        </pc:spChg>
        <pc:spChg chg="mod">
          <ac:chgData name="Karine L'heureux" userId="9920f73a-9253-45dc-bf6c-aa334e67b418" providerId="ADAL" clId="{C80B7EAA-45A7-47F2-B0F3-CCE67F120CCB}" dt="2024-11-08T14:13:07.751" v="53" actId="207"/>
          <ac:spMkLst>
            <pc:docMk/>
            <pc:sldMk cId="0" sldId="257"/>
            <ac:spMk id="11" creationId="{8D5F58ED-AF95-D717-BD18-7414D472F42D}"/>
          </ac:spMkLst>
        </pc:spChg>
        <pc:spChg chg="mod">
          <ac:chgData name="Karine L'heureux" userId="9920f73a-9253-45dc-bf6c-aa334e67b418" providerId="ADAL" clId="{C80B7EAA-45A7-47F2-B0F3-CCE67F120CCB}" dt="2024-11-08T14:11:58.532" v="49" actId="14100"/>
          <ac:spMkLst>
            <pc:docMk/>
            <pc:sldMk cId="0" sldId="257"/>
            <ac:spMk id="12" creationId="{7F3FE1C2-4757-1E61-6842-A2AC5C9237F5}"/>
          </ac:spMkLst>
        </pc:spChg>
        <pc:spChg chg="mod">
          <ac:chgData name="Karine L'heureux" userId="9920f73a-9253-45dc-bf6c-aa334e67b418" providerId="ADAL" clId="{C80B7EAA-45A7-47F2-B0F3-CCE67F120CCB}" dt="2024-11-08T14:23:31.559" v="168" actId="404"/>
          <ac:spMkLst>
            <pc:docMk/>
            <pc:sldMk cId="0" sldId="257"/>
            <ac:spMk id="3074" creationId="{00000000-0000-0000-0000-000000000000}"/>
          </ac:spMkLst>
        </pc:spChg>
        <pc:spChg chg="mod">
          <ac:chgData name="Karine L'heureux" userId="9920f73a-9253-45dc-bf6c-aa334e67b418" providerId="ADAL" clId="{C80B7EAA-45A7-47F2-B0F3-CCE67F120CCB}" dt="2024-11-08T14:17:22.157" v="136" actId="1036"/>
          <ac:spMkLst>
            <pc:docMk/>
            <pc:sldMk cId="0" sldId="257"/>
            <ac:spMk id="3124" creationId="{AF8EA2C8-AF48-EAC6-AD61-0650EF6B1394}"/>
          </ac:spMkLst>
        </pc:spChg>
        <pc:spChg chg="mod">
          <ac:chgData name="Karine L'heureux" userId="9920f73a-9253-45dc-bf6c-aa334e67b418" providerId="ADAL" clId="{C80B7EAA-45A7-47F2-B0F3-CCE67F120CCB}" dt="2024-11-08T14:13:30.657" v="108" actId="20577"/>
          <ac:spMkLst>
            <pc:docMk/>
            <pc:sldMk cId="0" sldId="257"/>
            <ac:spMk id="3130" creationId="{23FE3788-57DB-FC37-9F62-C0FE18D4B2D4}"/>
          </ac:spMkLst>
        </pc:spChg>
        <pc:spChg chg="mod">
          <ac:chgData name="Karine L'heureux" userId="9920f73a-9253-45dc-bf6c-aa334e67b418" providerId="ADAL" clId="{C80B7EAA-45A7-47F2-B0F3-CCE67F120CCB}" dt="2024-11-08T14:21:40.106" v="164" actId="1036"/>
          <ac:spMkLst>
            <pc:docMk/>
            <pc:sldMk cId="0" sldId="257"/>
            <ac:spMk id="3137" creationId="{4E378F1F-91EF-7630-CFB7-234ACAB337F0}"/>
          </ac:spMkLst>
        </pc:spChg>
        <pc:spChg chg="mod">
          <ac:chgData name="Karine L'heureux" userId="9920f73a-9253-45dc-bf6c-aa334e67b418" providerId="ADAL" clId="{C80B7EAA-45A7-47F2-B0F3-CCE67F120CCB}" dt="2024-11-08T14:21:40.106" v="164" actId="1036"/>
          <ac:spMkLst>
            <pc:docMk/>
            <pc:sldMk cId="0" sldId="257"/>
            <ac:spMk id="3143" creationId="{6E7CFF15-F784-C875-581A-4251FDA11910}"/>
          </ac:spMkLst>
        </pc:spChg>
        <pc:spChg chg="mod">
          <ac:chgData name="Karine L'heureux" userId="9920f73a-9253-45dc-bf6c-aa334e67b418" providerId="ADAL" clId="{C80B7EAA-45A7-47F2-B0F3-CCE67F120CCB}" dt="2024-11-08T14:21:40.106" v="164" actId="1036"/>
          <ac:spMkLst>
            <pc:docMk/>
            <pc:sldMk cId="0" sldId="257"/>
            <ac:spMk id="3144" creationId="{8DD3A4DD-BF49-A06D-18DA-84699776FA0D}"/>
          </ac:spMkLst>
        </pc:spChg>
        <pc:spChg chg="mod">
          <ac:chgData name="Karine L'heureux" userId="9920f73a-9253-45dc-bf6c-aa334e67b418" providerId="ADAL" clId="{C80B7EAA-45A7-47F2-B0F3-CCE67F120CCB}" dt="2024-11-08T14:21:40.106" v="164" actId="1036"/>
          <ac:spMkLst>
            <pc:docMk/>
            <pc:sldMk cId="0" sldId="257"/>
            <ac:spMk id="3145" creationId="{435C71E6-4A57-D537-C988-0C33158D3572}"/>
          </ac:spMkLst>
        </pc:spChg>
        <pc:spChg chg="mod ord">
          <ac:chgData name="Karine L'heureux" userId="9920f73a-9253-45dc-bf6c-aa334e67b418" providerId="ADAL" clId="{C80B7EAA-45A7-47F2-B0F3-CCE67F120CCB}" dt="2024-11-08T14:13:07.751" v="53" actId="207"/>
          <ac:spMkLst>
            <pc:docMk/>
            <pc:sldMk cId="0" sldId="257"/>
            <ac:spMk id="3147" creationId="{8856A3AC-99DE-D0D4-7111-E4304B07E655}"/>
          </ac:spMkLst>
        </pc:spChg>
        <pc:spChg chg="add mod">
          <ac:chgData name="Karine L'heureux" userId="9920f73a-9253-45dc-bf6c-aa334e67b418" providerId="ADAL" clId="{C80B7EAA-45A7-47F2-B0F3-CCE67F120CCB}" dt="2024-11-08T14:05:30.738" v="10" actId="571"/>
          <ac:spMkLst>
            <pc:docMk/>
            <pc:sldMk cId="0" sldId="257"/>
            <ac:spMk id="3176" creationId="{2B91A196-16AC-332B-DFEA-A1B9B991834C}"/>
          </ac:spMkLst>
        </pc:spChg>
        <pc:spChg chg="add mod">
          <ac:chgData name="Karine L'heureux" userId="9920f73a-9253-45dc-bf6c-aa334e67b418" providerId="ADAL" clId="{C80B7EAA-45A7-47F2-B0F3-CCE67F120CCB}" dt="2024-11-08T14:05:30.738" v="10" actId="571"/>
          <ac:spMkLst>
            <pc:docMk/>
            <pc:sldMk cId="0" sldId="257"/>
            <ac:spMk id="3177" creationId="{B4E60689-FF83-D198-5A08-CD0C814F1382}"/>
          </ac:spMkLst>
        </pc:spChg>
        <pc:spChg chg="add mod">
          <ac:chgData name="Karine L'heureux" userId="9920f73a-9253-45dc-bf6c-aa334e67b418" providerId="ADAL" clId="{C80B7EAA-45A7-47F2-B0F3-CCE67F120CCB}" dt="2024-11-08T14:05:30.738" v="10" actId="571"/>
          <ac:spMkLst>
            <pc:docMk/>
            <pc:sldMk cId="0" sldId="257"/>
            <ac:spMk id="3178" creationId="{2291A3B9-8C13-2AE6-C405-9A63657F569E}"/>
          </ac:spMkLst>
        </pc:spChg>
        <pc:spChg chg="add mod">
          <ac:chgData name="Karine L'heureux" userId="9920f73a-9253-45dc-bf6c-aa334e67b418" providerId="ADAL" clId="{C80B7EAA-45A7-47F2-B0F3-CCE67F120CCB}" dt="2024-11-08T14:05:30.738" v="10" actId="571"/>
          <ac:spMkLst>
            <pc:docMk/>
            <pc:sldMk cId="0" sldId="257"/>
            <ac:spMk id="3179" creationId="{AFAF712C-DE2C-D3DE-01E3-257D540848EA}"/>
          </ac:spMkLst>
        </pc:spChg>
        <pc:cxnChg chg="mod">
          <ac:chgData name="Karine L'heureux" userId="9920f73a-9253-45dc-bf6c-aa334e67b418" providerId="ADAL" clId="{C80B7EAA-45A7-47F2-B0F3-CCE67F120CCB}" dt="2024-11-08T14:11:58.532" v="49" actId="14100"/>
          <ac:cxnSpMkLst>
            <pc:docMk/>
            <pc:sldMk cId="0" sldId="257"/>
            <ac:cxnSpMk id="3073" creationId="{C55EDC28-05CB-66D7-BC18-CCD1C606654D}"/>
          </ac:cxnSpMkLst>
        </pc:cxnChg>
        <pc:cxnChg chg="mod">
          <ac:chgData name="Karine L'heureux" userId="9920f73a-9253-45dc-bf6c-aa334e67b418" providerId="ADAL" clId="{C80B7EAA-45A7-47F2-B0F3-CCE67F120CCB}" dt="2024-11-08T14:12:24.330" v="50" actId="1035"/>
          <ac:cxnSpMkLst>
            <pc:docMk/>
            <pc:sldMk cId="0" sldId="257"/>
            <ac:cxnSpMk id="3128" creationId="{492E396B-5D09-51AF-7ADE-DE5BAC91835B}"/>
          </ac:cxnSpMkLst>
        </pc:cxnChg>
        <pc:cxnChg chg="mod">
          <ac:chgData name="Karine L'heureux" userId="9920f73a-9253-45dc-bf6c-aa334e67b418" providerId="ADAL" clId="{C80B7EAA-45A7-47F2-B0F3-CCE67F120CCB}" dt="2024-11-08T14:17:22.157" v="136" actId="1036"/>
          <ac:cxnSpMkLst>
            <pc:docMk/>
            <pc:sldMk cId="0" sldId="257"/>
            <ac:cxnSpMk id="3131" creationId="{C2A1B416-7620-7CF8-056B-69A9A3374658}"/>
          </ac:cxnSpMkLst>
        </pc:cxnChg>
        <pc:cxnChg chg="mod">
          <ac:chgData name="Karine L'heureux" userId="9920f73a-9253-45dc-bf6c-aa334e67b418" providerId="ADAL" clId="{C80B7EAA-45A7-47F2-B0F3-CCE67F120CCB}" dt="2024-11-08T14:15:35.497" v="113" actId="1076"/>
          <ac:cxnSpMkLst>
            <pc:docMk/>
            <pc:sldMk cId="0" sldId="257"/>
            <ac:cxnSpMk id="3152" creationId="{78C33387-24F5-04DD-0E85-1C00D3C07EB6}"/>
          </ac:cxnSpMkLst>
        </pc:cxnChg>
        <pc:cxnChg chg="mod">
          <ac:chgData name="Karine L'heureux" userId="9920f73a-9253-45dc-bf6c-aa334e67b418" providerId="ADAL" clId="{C80B7EAA-45A7-47F2-B0F3-CCE67F120CCB}" dt="2024-11-08T14:21:40.106" v="164" actId="1036"/>
          <ac:cxnSpMkLst>
            <pc:docMk/>
            <pc:sldMk cId="0" sldId="257"/>
            <ac:cxnSpMk id="3153" creationId="{1CE80CAE-FDCA-88B1-FEAC-0416796635D9}"/>
          </ac:cxnSpMkLst>
        </pc:cxnChg>
        <pc:cxnChg chg="mod">
          <ac:chgData name="Karine L'heureux" userId="9920f73a-9253-45dc-bf6c-aa334e67b418" providerId="ADAL" clId="{C80B7EAA-45A7-47F2-B0F3-CCE67F120CCB}" dt="2024-11-08T14:21:40.106" v="164" actId="1036"/>
          <ac:cxnSpMkLst>
            <pc:docMk/>
            <pc:sldMk cId="0" sldId="257"/>
            <ac:cxnSpMk id="3155" creationId="{DEDA9590-F2F4-E9F5-E3DE-9C34D7D71396}"/>
          </ac:cxnSpMkLst>
        </pc:cxnChg>
        <pc:cxnChg chg="add del mod">
          <ac:chgData name="Karine L'heureux" userId="9920f73a-9253-45dc-bf6c-aa334e67b418" providerId="ADAL" clId="{C80B7EAA-45A7-47F2-B0F3-CCE67F120CCB}" dt="2024-11-08T14:21:28.388" v="157" actId="478"/>
          <ac:cxnSpMkLst>
            <pc:docMk/>
            <pc:sldMk cId="0" sldId="257"/>
            <ac:cxnSpMk id="3156" creationId="{5EFD6F3B-541E-B756-F628-30615C351FA3}"/>
          </ac:cxnSpMkLst>
        </pc:cxnChg>
        <pc:cxnChg chg="mod">
          <ac:chgData name="Karine L'heureux" userId="9920f73a-9253-45dc-bf6c-aa334e67b418" providerId="ADAL" clId="{C80B7EAA-45A7-47F2-B0F3-CCE67F120CCB}" dt="2024-11-08T14:21:40.106" v="164" actId="1036"/>
          <ac:cxnSpMkLst>
            <pc:docMk/>
            <pc:sldMk cId="0" sldId="257"/>
            <ac:cxnSpMk id="3157" creationId="{91A4DBFA-3A11-7BB7-3BDD-FB0D18340843}"/>
          </ac:cxnSpMkLst>
        </pc:cxnChg>
        <pc:cxnChg chg="mod">
          <ac:chgData name="Karine L'heureux" userId="9920f73a-9253-45dc-bf6c-aa334e67b418" providerId="ADAL" clId="{C80B7EAA-45A7-47F2-B0F3-CCE67F120CCB}" dt="2024-11-08T14:21:40.106" v="164" actId="1036"/>
          <ac:cxnSpMkLst>
            <pc:docMk/>
            <pc:sldMk cId="0" sldId="257"/>
            <ac:cxnSpMk id="3158" creationId="{C86D6A44-5BC5-645F-7ACE-EDB6B9A56871}"/>
          </ac:cxnSpMkLst>
        </pc:cxnChg>
        <pc:cxnChg chg="mod">
          <ac:chgData name="Karine L'heureux" userId="9920f73a-9253-45dc-bf6c-aa334e67b418" providerId="ADAL" clId="{C80B7EAA-45A7-47F2-B0F3-CCE67F120CCB}" dt="2024-11-08T14:21:55.450" v="166" actId="14100"/>
          <ac:cxnSpMkLst>
            <pc:docMk/>
            <pc:sldMk cId="0" sldId="257"/>
            <ac:cxnSpMk id="3161" creationId="{E6F78B9F-6372-E6E5-5DEB-EA914D110CEE}"/>
          </ac:cxnSpMkLst>
        </pc:cxnChg>
        <pc:cxnChg chg="add mod ord">
          <ac:chgData name="Karine L'heureux" userId="9920f73a-9253-45dc-bf6c-aa334e67b418" providerId="ADAL" clId="{C80B7EAA-45A7-47F2-B0F3-CCE67F120CCB}" dt="2024-11-08T14:15:37.351" v="115" actId="1076"/>
          <ac:cxnSpMkLst>
            <pc:docMk/>
            <pc:sldMk cId="0" sldId="257"/>
            <ac:cxnSpMk id="3181" creationId="{D66E60AD-B7F7-BBC8-68A8-E9FA061672CD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F679F2-BA36-4165-ADBC-4128007B6880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83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108B32-974F-4E23-89CD-41C3BADE7E92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522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B88C3-E3BF-4A16-964D-2167195FA1DE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06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re et diagramme ou organi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fr-FR"/>
              <a:t>Cliquez sur l'icône pour ajouter un graphique SmartArt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34C907B-E872-447F-AC8C-CFCD07D221FA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736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7EEF5-A1A3-4709-A29D-2937EAC19137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57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682D53-3E39-4C70-8B5D-BE866EABCDEA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871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4E9227-F0EF-487C-827A-D9A7BE8DA29E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077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868713-3366-4C36-BEB2-5D079AE79CC0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708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F5132-44CE-45C0-A603-F696577E73AC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976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FC50DF-863F-41B7-8DE7-431EDBFC0ACF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980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9560FF-E84F-4E75-9BFD-80143344E6C9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676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C2DC93-061C-4512-9D74-BDA6E5467803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026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Cliquer ici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Cliquer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2B004B6-B99A-4D7A-813A-486F747931A2}" type="slidenum">
              <a:rPr lang="en-US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401216"/>
          </a:xfrm>
        </p:spPr>
        <p:txBody>
          <a:bodyPr/>
          <a:lstStyle/>
          <a:p>
            <a:r>
              <a:rPr lang="en-US" sz="1600" dirty="0"/>
              <a:t>Gestion Tréma CPA inc.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2FD3A5B-6E8B-5FFE-7B6D-38C2CA1C726A}"/>
              </a:ext>
            </a:extLst>
          </p:cNvPr>
          <p:cNvSpPr/>
          <p:nvPr/>
        </p:nvSpPr>
        <p:spPr>
          <a:xfrm>
            <a:off x="3894273" y="905328"/>
            <a:ext cx="1476000" cy="540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800" b="1" dirty="0">
                <a:solidFill>
                  <a:schemeClr val="bg1"/>
                </a:solidFill>
              </a:rPr>
              <a:t>MATHIEU GOULET</a:t>
            </a:r>
          </a:p>
          <a:p>
            <a:pPr algn="ctr"/>
            <a:r>
              <a:rPr lang="fr-CA" sz="800" dirty="0">
                <a:solidFill>
                  <a:schemeClr val="bg1"/>
                </a:solidFill>
              </a:rPr>
              <a:t>Président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3FE1C2-4757-1E61-6842-A2AC5C9237F5}"/>
              </a:ext>
            </a:extLst>
          </p:cNvPr>
          <p:cNvSpPr/>
          <p:nvPr/>
        </p:nvSpPr>
        <p:spPr>
          <a:xfrm>
            <a:off x="5955047" y="908776"/>
            <a:ext cx="1209237" cy="5400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800" b="1" dirty="0">
                <a:solidFill>
                  <a:srgbClr val="3B687F"/>
                </a:solidFill>
              </a:rPr>
              <a:t>KARINE L’HEUREUX</a:t>
            </a:r>
          </a:p>
          <a:p>
            <a:pPr algn="ctr"/>
            <a:r>
              <a:rPr lang="fr-CA" sz="800" dirty="0">
                <a:solidFill>
                  <a:schemeClr val="tx1"/>
                </a:solidFill>
              </a:rPr>
              <a:t>Adjointe administrative</a:t>
            </a:r>
          </a:p>
        </p:txBody>
      </p:sp>
      <p:cxnSp>
        <p:nvCxnSpPr>
          <p:cNvPr id="3073" name="Connecteur droit 3072">
            <a:extLst>
              <a:ext uri="{FF2B5EF4-FFF2-40B4-BE49-F238E27FC236}">
                <a16:creationId xmlns:a16="http://schemas.microsoft.com/office/drawing/2014/main" id="{C55EDC28-05CB-66D7-BC18-CCD1C606654D}"/>
              </a:ext>
            </a:extLst>
          </p:cNvPr>
          <p:cNvCxnSpPr>
            <a:cxnSpLocks/>
            <a:stCxn id="4" idx="3"/>
            <a:endCxn id="12" idx="1"/>
          </p:cNvCxnSpPr>
          <p:nvPr/>
        </p:nvCxnSpPr>
        <p:spPr>
          <a:xfrm>
            <a:off x="5370273" y="1175328"/>
            <a:ext cx="584774" cy="34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00" name="Connecteur droit 3099">
            <a:extLst>
              <a:ext uri="{FF2B5EF4-FFF2-40B4-BE49-F238E27FC236}">
                <a16:creationId xmlns:a16="http://schemas.microsoft.com/office/drawing/2014/main" id="{22692F2B-73B6-1DEE-4985-CFE29661555B}"/>
              </a:ext>
            </a:extLst>
          </p:cNvPr>
          <p:cNvCxnSpPr>
            <a:cxnSpLocks/>
          </p:cNvCxnSpPr>
          <p:nvPr/>
        </p:nvCxnSpPr>
        <p:spPr>
          <a:xfrm flipH="1">
            <a:off x="4589144" y="1445328"/>
            <a:ext cx="0" cy="5435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01" name="Connecteur droit 3100">
            <a:extLst>
              <a:ext uri="{FF2B5EF4-FFF2-40B4-BE49-F238E27FC236}">
                <a16:creationId xmlns:a16="http://schemas.microsoft.com/office/drawing/2014/main" id="{A6EE14F3-5E2E-6D66-1455-3A5270F9978F}"/>
              </a:ext>
            </a:extLst>
          </p:cNvPr>
          <p:cNvCxnSpPr>
            <a:cxnSpLocks/>
          </p:cNvCxnSpPr>
          <p:nvPr/>
        </p:nvCxnSpPr>
        <p:spPr>
          <a:xfrm flipH="1" flipV="1">
            <a:off x="827584" y="1977792"/>
            <a:ext cx="7488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04" name="Connecteur droit 3103">
            <a:extLst>
              <a:ext uri="{FF2B5EF4-FFF2-40B4-BE49-F238E27FC236}">
                <a16:creationId xmlns:a16="http://schemas.microsoft.com/office/drawing/2014/main" id="{1E0971FD-FBC3-AC42-39C6-D9E611F17A99}"/>
              </a:ext>
            </a:extLst>
          </p:cNvPr>
          <p:cNvCxnSpPr/>
          <p:nvPr/>
        </p:nvCxnSpPr>
        <p:spPr>
          <a:xfrm flipH="1">
            <a:off x="835204" y="1977792"/>
            <a:ext cx="0" cy="432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05" name="Connecteur droit 3104">
            <a:extLst>
              <a:ext uri="{FF2B5EF4-FFF2-40B4-BE49-F238E27FC236}">
                <a16:creationId xmlns:a16="http://schemas.microsoft.com/office/drawing/2014/main" id="{CC8A60AF-6E7F-7F44-5557-99349EE3F917}"/>
              </a:ext>
            </a:extLst>
          </p:cNvPr>
          <p:cNvCxnSpPr>
            <a:cxnSpLocks/>
          </p:cNvCxnSpPr>
          <p:nvPr/>
        </p:nvCxnSpPr>
        <p:spPr>
          <a:xfrm flipH="1">
            <a:off x="2755672" y="1978680"/>
            <a:ext cx="0" cy="432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06" name="Connecteur droit 3105">
            <a:extLst>
              <a:ext uri="{FF2B5EF4-FFF2-40B4-BE49-F238E27FC236}">
                <a16:creationId xmlns:a16="http://schemas.microsoft.com/office/drawing/2014/main" id="{D7228425-050F-E984-DC78-853D980468A5}"/>
              </a:ext>
            </a:extLst>
          </p:cNvPr>
          <p:cNvCxnSpPr>
            <a:cxnSpLocks/>
          </p:cNvCxnSpPr>
          <p:nvPr/>
        </p:nvCxnSpPr>
        <p:spPr>
          <a:xfrm flipH="1">
            <a:off x="4587240" y="1988888"/>
            <a:ext cx="0" cy="432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07" name="Connecteur droit 3106">
            <a:extLst>
              <a:ext uri="{FF2B5EF4-FFF2-40B4-BE49-F238E27FC236}">
                <a16:creationId xmlns:a16="http://schemas.microsoft.com/office/drawing/2014/main" id="{9140AD3A-97DB-2C6D-A4D0-A5D8467EF508}"/>
              </a:ext>
            </a:extLst>
          </p:cNvPr>
          <p:cNvCxnSpPr>
            <a:cxnSpLocks/>
          </p:cNvCxnSpPr>
          <p:nvPr/>
        </p:nvCxnSpPr>
        <p:spPr>
          <a:xfrm flipH="1">
            <a:off x="6457208" y="1978680"/>
            <a:ext cx="0" cy="432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08" name="Connecteur droit 3107">
            <a:extLst>
              <a:ext uri="{FF2B5EF4-FFF2-40B4-BE49-F238E27FC236}">
                <a16:creationId xmlns:a16="http://schemas.microsoft.com/office/drawing/2014/main" id="{765534C3-0797-FC68-4080-C8C3100F7C99}"/>
              </a:ext>
            </a:extLst>
          </p:cNvPr>
          <p:cNvCxnSpPr>
            <a:cxnSpLocks/>
          </p:cNvCxnSpPr>
          <p:nvPr/>
        </p:nvCxnSpPr>
        <p:spPr>
          <a:xfrm flipH="1">
            <a:off x="8316913" y="1977792"/>
            <a:ext cx="0" cy="432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8D5F58ED-AF95-D717-BD18-7414D472F42D}"/>
              </a:ext>
            </a:extLst>
          </p:cNvPr>
          <p:cNvSpPr/>
          <p:nvPr/>
        </p:nvSpPr>
        <p:spPr>
          <a:xfrm>
            <a:off x="7600975" y="2348880"/>
            <a:ext cx="1476000" cy="540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800" b="1" dirty="0">
                <a:solidFill>
                  <a:srgbClr val="3B687F"/>
                </a:solidFill>
              </a:rPr>
              <a:t>KRISTINA GIGUÈRE</a:t>
            </a:r>
          </a:p>
          <a:p>
            <a:pPr algn="ctr"/>
            <a:r>
              <a:rPr lang="fr-CA" sz="800" dirty="0">
                <a:solidFill>
                  <a:schemeClr val="tx1"/>
                </a:solidFill>
              </a:rPr>
              <a:t>Directrice administration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809840B-719A-4C85-C071-39DA7EFA83BB}"/>
              </a:ext>
            </a:extLst>
          </p:cNvPr>
          <p:cNvSpPr/>
          <p:nvPr/>
        </p:nvSpPr>
        <p:spPr>
          <a:xfrm>
            <a:off x="5744167" y="2342921"/>
            <a:ext cx="1476000" cy="540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800" b="1" dirty="0">
                <a:solidFill>
                  <a:srgbClr val="3B687F"/>
                </a:solidFill>
              </a:rPr>
              <a:t>VANESSA PLAMONDON</a:t>
            </a:r>
          </a:p>
          <a:p>
            <a:pPr algn="ctr"/>
            <a:r>
              <a:rPr lang="fr-CA" sz="800" dirty="0">
                <a:solidFill>
                  <a:schemeClr val="tx1"/>
                </a:solidFill>
              </a:rPr>
              <a:t>Directrice en fiscalité</a:t>
            </a:r>
          </a:p>
        </p:txBody>
      </p:sp>
      <p:cxnSp>
        <p:nvCxnSpPr>
          <p:cNvPr id="3111" name="Connecteur droit 3110">
            <a:extLst>
              <a:ext uri="{FF2B5EF4-FFF2-40B4-BE49-F238E27FC236}">
                <a16:creationId xmlns:a16="http://schemas.microsoft.com/office/drawing/2014/main" id="{65E79629-0012-2703-0DB3-1F9FB986D23F}"/>
              </a:ext>
            </a:extLst>
          </p:cNvPr>
          <p:cNvCxnSpPr>
            <a:cxnSpLocks/>
          </p:cNvCxnSpPr>
          <p:nvPr/>
        </p:nvCxnSpPr>
        <p:spPr>
          <a:xfrm flipH="1">
            <a:off x="6461352" y="2882921"/>
            <a:ext cx="0" cy="612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26" name="Connecteur droit 3125">
            <a:extLst>
              <a:ext uri="{FF2B5EF4-FFF2-40B4-BE49-F238E27FC236}">
                <a16:creationId xmlns:a16="http://schemas.microsoft.com/office/drawing/2014/main" id="{5D3EFDBC-99BD-B771-4CFE-1F0D90F1D14E}"/>
              </a:ext>
            </a:extLst>
          </p:cNvPr>
          <p:cNvCxnSpPr/>
          <p:nvPr/>
        </p:nvCxnSpPr>
        <p:spPr>
          <a:xfrm flipH="1">
            <a:off x="4594024" y="3501008"/>
            <a:ext cx="187110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27" name="Connecteur droit 3126">
            <a:extLst>
              <a:ext uri="{FF2B5EF4-FFF2-40B4-BE49-F238E27FC236}">
                <a16:creationId xmlns:a16="http://schemas.microsoft.com/office/drawing/2014/main" id="{9FBE9AB0-7D3E-2A0F-8C3C-19AFD6B3EA16}"/>
              </a:ext>
            </a:extLst>
          </p:cNvPr>
          <p:cNvCxnSpPr>
            <a:cxnSpLocks/>
          </p:cNvCxnSpPr>
          <p:nvPr/>
        </p:nvCxnSpPr>
        <p:spPr>
          <a:xfrm>
            <a:off x="4594078" y="2839064"/>
            <a:ext cx="0" cy="65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28" name="Connecteur droit 3127">
            <a:extLst>
              <a:ext uri="{FF2B5EF4-FFF2-40B4-BE49-F238E27FC236}">
                <a16:creationId xmlns:a16="http://schemas.microsoft.com/office/drawing/2014/main" id="{492E396B-5D09-51AF-7ADE-DE5BAC91835B}"/>
              </a:ext>
            </a:extLst>
          </p:cNvPr>
          <p:cNvCxnSpPr>
            <a:cxnSpLocks/>
          </p:cNvCxnSpPr>
          <p:nvPr/>
        </p:nvCxnSpPr>
        <p:spPr>
          <a:xfrm>
            <a:off x="5508104" y="3502468"/>
            <a:ext cx="0" cy="252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30" name="Rectangle 3129">
            <a:extLst>
              <a:ext uri="{FF2B5EF4-FFF2-40B4-BE49-F238E27FC236}">
                <a16:creationId xmlns:a16="http://schemas.microsoft.com/office/drawing/2014/main" id="{23FE3788-57DB-FC37-9F62-C0FE18D4B2D4}"/>
              </a:ext>
            </a:extLst>
          </p:cNvPr>
          <p:cNvSpPr/>
          <p:nvPr/>
        </p:nvSpPr>
        <p:spPr>
          <a:xfrm>
            <a:off x="4776568" y="3725096"/>
            <a:ext cx="1476000" cy="540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800" b="1" dirty="0">
                <a:solidFill>
                  <a:srgbClr val="3B687F"/>
                </a:solidFill>
              </a:rPr>
              <a:t>FRIDA MADZINTSE</a:t>
            </a:r>
          </a:p>
          <a:p>
            <a:pPr algn="ctr"/>
            <a:r>
              <a:rPr lang="fr-CA" sz="800" dirty="0">
                <a:solidFill>
                  <a:schemeClr val="tx1"/>
                </a:solidFill>
              </a:rPr>
              <a:t>Juriste en droit privé et</a:t>
            </a:r>
          </a:p>
          <a:p>
            <a:pPr algn="ctr"/>
            <a:r>
              <a:rPr lang="fr-CA" sz="800" dirty="0">
                <a:solidFill>
                  <a:schemeClr val="tx1"/>
                </a:solidFill>
              </a:rPr>
              <a:t>Conseillère en fiscalité</a:t>
            </a:r>
          </a:p>
        </p:txBody>
      </p:sp>
      <p:cxnSp>
        <p:nvCxnSpPr>
          <p:cNvPr id="3131" name="Connecteur droit 3130">
            <a:extLst>
              <a:ext uri="{FF2B5EF4-FFF2-40B4-BE49-F238E27FC236}">
                <a16:creationId xmlns:a16="http://schemas.microsoft.com/office/drawing/2014/main" id="{C2A1B416-7620-7CF8-056B-69A9A3374658}"/>
              </a:ext>
            </a:extLst>
          </p:cNvPr>
          <p:cNvCxnSpPr>
            <a:cxnSpLocks/>
          </p:cNvCxnSpPr>
          <p:nvPr/>
        </p:nvCxnSpPr>
        <p:spPr>
          <a:xfrm flipH="1">
            <a:off x="6454775" y="3233420"/>
            <a:ext cx="2815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40" name="Connecteur droit 3139">
            <a:extLst>
              <a:ext uri="{FF2B5EF4-FFF2-40B4-BE49-F238E27FC236}">
                <a16:creationId xmlns:a16="http://schemas.microsoft.com/office/drawing/2014/main" id="{CFC0AD00-7068-153E-2B83-C7C70578FECD}"/>
              </a:ext>
            </a:extLst>
          </p:cNvPr>
          <p:cNvCxnSpPr>
            <a:cxnSpLocks/>
          </p:cNvCxnSpPr>
          <p:nvPr/>
        </p:nvCxnSpPr>
        <p:spPr>
          <a:xfrm>
            <a:off x="2755391" y="2852936"/>
            <a:ext cx="0" cy="432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42" name="Connecteur droit 3141">
            <a:extLst>
              <a:ext uri="{FF2B5EF4-FFF2-40B4-BE49-F238E27FC236}">
                <a16:creationId xmlns:a16="http://schemas.microsoft.com/office/drawing/2014/main" id="{902C31F1-741C-D5AB-5F0F-4E8C7D312BB6}"/>
              </a:ext>
            </a:extLst>
          </p:cNvPr>
          <p:cNvCxnSpPr>
            <a:cxnSpLocks/>
          </p:cNvCxnSpPr>
          <p:nvPr/>
        </p:nvCxnSpPr>
        <p:spPr>
          <a:xfrm flipH="1">
            <a:off x="827584" y="2852936"/>
            <a:ext cx="54" cy="432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48" name="Connecteur droit 3147">
            <a:extLst>
              <a:ext uri="{FF2B5EF4-FFF2-40B4-BE49-F238E27FC236}">
                <a16:creationId xmlns:a16="http://schemas.microsoft.com/office/drawing/2014/main" id="{9035CEB1-4B25-E835-8BE5-C9EC709B7A40}"/>
              </a:ext>
            </a:extLst>
          </p:cNvPr>
          <p:cNvCxnSpPr>
            <a:cxnSpLocks/>
          </p:cNvCxnSpPr>
          <p:nvPr/>
        </p:nvCxnSpPr>
        <p:spPr>
          <a:xfrm flipH="1">
            <a:off x="827792" y="3288615"/>
            <a:ext cx="1926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52" name="Connecteur droit 3151">
            <a:extLst>
              <a:ext uri="{FF2B5EF4-FFF2-40B4-BE49-F238E27FC236}">
                <a16:creationId xmlns:a16="http://schemas.microsoft.com/office/drawing/2014/main" id="{78C33387-24F5-04DD-0E85-1C00D3C07EB6}"/>
              </a:ext>
            </a:extLst>
          </p:cNvPr>
          <p:cNvCxnSpPr>
            <a:cxnSpLocks/>
          </p:cNvCxnSpPr>
          <p:nvPr/>
        </p:nvCxnSpPr>
        <p:spPr>
          <a:xfrm flipH="1">
            <a:off x="1527880" y="3284944"/>
            <a:ext cx="0" cy="540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53" name="Connecteur droit 3152">
            <a:extLst>
              <a:ext uri="{FF2B5EF4-FFF2-40B4-BE49-F238E27FC236}">
                <a16:creationId xmlns:a16="http://schemas.microsoft.com/office/drawing/2014/main" id="{1CE80CAE-FDCA-88B1-FEAC-0416796635D9}"/>
              </a:ext>
            </a:extLst>
          </p:cNvPr>
          <p:cNvCxnSpPr>
            <a:cxnSpLocks/>
          </p:cNvCxnSpPr>
          <p:nvPr/>
        </p:nvCxnSpPr>
        <p:spPr>
          <a:xfrm flipH="1">
            <a:off x="881720" y="5122470"/>
            <a:ext cx="47342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55" name="Connecteur droit 3154">
            <a:extLst>
              <a:ext uri="{FF2B5EF4-FFF2-40B4-BE49-F238E27FC236}">
                <a16:creationId xmlns:a16="http://schemas.microsoft.com/office/drawing/2014/main" id="{DEDA9590-F2F4-E9F5-E3DE-9C34D7D71396}"/>
              </a:ext>
            </a:extLst>
          </p:cNvPr>
          <p:cNvCxnSpPr>
            <a:cxnSpLocks/>
            <a:endCxn id="3137" idx="0"/>
          </p:cNvCxnSpPr>
          <p:nvPr/>
        </p:nvCxnSpPr>
        <p:spPr>
          <a:xfrm flipH="1">
            <a:off x="875945" y="5121288"/>
            <a:ext cx="0" cy="35794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37" name="Rectangle 3136">
            <a:extLst>
              <a:ext uri="{FF2B5EF4-FFF2-40B4-BE49-F238E27FC236}">
                <a16:creationId xmlns:a16="http://schemas.microsoft.com/office/drawing/2014/main" id="{4E378F1F-91EF-7630-CFB7-234ACAB337F0}"/>
              </a:ext>
            </a:extLst>
          </p:cNvPr>
          <p:cNvSpPr/>
          <p:nvPr/>
        </p:nvSpPr>
        <p:spPr>
          <a:xfrm>
            <a:off x="137945" y="5479232"/>
            <a:ext cx="1476000" cy="540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800" b="1" dirty="0">
                <a:solidFill>
                  <a:srgbClr val="3B687F"/>
                </a:solidFill>
              </a:rPr>
              <a:t>YUSIMIT VALLEE QUESADA</a:t>
            </a:r>
          </a:p>
          <a:p>
            <a:pPr algn="ctr"/>
            <a:r>
              <a:rPr lang="fr-CA" sz="800" dirty="0">
                <a:solidFill>
                  <a:schemeClr val="tx1"/>
                </a:solidFill>
              </a:rPr>
              <a:t>Conseillère en comptabilité et fiscalité</a:t>
            </a:r>
          </a:p>
        </p:txBody>
      </p:sp>
      <p:sp>
        <p:nvSpPr>
          <p:cNvPr id="3143" name="Rectangle 3142">
            <a:extLst>
              <a:ext uri="{FF2B5EF4-FFF2-40B4-BE49-F238E27FC236}">
                <a16:creationId xmlns:a16="http://schemas.microsoft.com/office/drawing/2014/main" id="{6E7CFF15-F784-C875-581A-4251FDA11910}"/>
              </a:ext>
            </a:extLst>
          </p:cNvPr>
          <p:cNvSpPr/>
          <p:nvPr/>
        </p:nvSpPr>
        <p:spPr>
          <a:xfrm>
            <a:off x="1745154" y="5481288"/>
            <a:ext cx="1476000" cy="540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800" b="1" dirty="0">
                <a:solidFill>
                  <a:srgbClr val="3B687F"/>
                </a:solidFill>
              </a:rPr>
              <a:t>NICOLAS CHABOT</a:t>
            </a:r>
          </a:p>
          <a:p>
            <a:pPr algn="ctr"/>
            <a:r>
              <a:rPr lang="fr-CA" sz="800" dirty="0">
                <a:solidFill>
                  <a:schemeClr val="tx1"/>
                </a:solidFill>
              </a:rPr>
              <a:t>Conseiller en comptabilité et fiscalité</a:t>
            </a:r>
          </a:p>
        </p:txBody>
      </p:sp>
      <p:cxnSp>
        <p:nvCxnSpPr>
          <p:cNvPr id="3157" name="Connecteur droit 3156">
            <a:extLst>
              <a:ext uri="{FF2B5EF4-FFF2-40B4-BE49-F238E27FC236}">
                <a16:creationId xmlns:a16="http://schemas.microsoft.com/office/drawing/2014/main" id="{91A4DBFA-3A11-7BB7-3BDD-FB0D18340843}"/>
              </a:ext>
            </a:extLst>
          </p:cNvPr>
          <p:cNvCxnSpPr>
            <a:cxnSpLocks/>
            <a:endCxn id="3144" idx="0"/>
          </p:cNvCxnSpPr>
          <p:nvPr/>
        </p:nvCxnSpPr>
        <p:spPr>
          <a:xfrm>
            <a:off x="4065985" y="5121288"/>
            <a:ext cx="0" cy="360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44" name="Rectangle 3143">
            <a:extLst>
              <a:ext uri="{FF2B5EF4-FFF2-40B4-BE49-F238E27FC236}">
                <a16:creationId xmlns:a16="http://schemas.microsoft.com/office/drawing/2014/main" id="{8DD3A4DD-BF49-A06D-18DA-84699776FA0D}"/>
              </a:ext>
            </a:extLst>
          </p:cNvPr>
          <p:cNvSpPr/>
          <p:nvPr/>
        </p:nvSpPr>
        <p:spPr>
          <a:xfrm>
            <a:off x="3347864" y="5481288"/>
            <a:ext cx="1476000" cy="540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800" b="1" dirty="0">
                <a:solidFill>
                  <a:srgbClr val="3B687F"/>
                </a:solidFill>
              </a:rPr>
              <a:t>E</a:t>
            </a:r>
            <a:r>
              <a:rPr lang="fr-CA" sz="800" b="1">
                <a:solidFill>
                  <a:srgbClr val="3B687F"/>
                </a:solidFill>
              </a:rPr>
              <a:t>VE </a:t>
            </a:r>
            <a:r>
              <a:rPr lang="fr-CA" sz="800" b="1" dirty="0">
                <a:solidFill>
                  <a:srgbClr val="3B687F"/>
                </a:solidFill>
              </a:rPr>
              <a:t>ALLARD</a:t>
            </a:r>
          </a:p>
          <a:p>
            <a:pPr algn="ctr"/>
            <a:r>
              <a:rPr lang="fr-CA" sz="800" dirty="0">
                <a:solidFill>
                  <a:schemeClr val="tx1"/>
                </a:solidFill>
              </a:rPr>
              <a:t>Conseillère en comptabilité et fiscalité</a:t>
            </a:r>
          </a:p>
        </p:txBody>
      </p:sp>
      <p:cxnSp>
        <p:nvCxnSpPr>
          <p:cNvPr id="3158" name="Connecteur droit 3157">
            <a:extLst>
              <a:ext uri="{FF2B5EF4-FFF2-40B4-BE49-F238E27FC236}">
                <a16:creationId xmlns:a16="http://schemas.microsoft.com/office/drawing/2014/main" id="{C86D6A44-5BC5-645F-7ACE-EDB6B9A56871}"/>
              </a:ext>
            </a:extLst>
          </p:cNvPr>
          <p:cNvCxnSpPr>
            <a:cxnSpLocks/>
            <a:endCxn id="3145" idx="0"/>
          </p:cNvCxnSpPr>
          <p:nvPr/>
        </p:nvCxnSpPr>
        <p:spPr>
          <a:xfrm>
            <a:off x="5615960" y="5109762"/>
            <a:ext cx="0" cy="3611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45" name="Rectangle 3144">
            <a:extLst>
              <a:ext uri="{FF2B5EF4-FFF2-40B4-BE49-F238E27FC236}">
                <a16:creationId xmlns:a16="http://schemas.microsoft.com/office/drawing/2014/main" id="{435C71E6-4A57-D537-C988-0C33158D3572}"/>
              </a:ext>
            </a:extLst>
          </p:cNvPr>
          <p:cNvSpPr/>
          <p:nvPr/>
        </p:nvSpPr>
        <p:spPr>
          <a:xfrm>
            <a:off x="4896200" y="5470927"/>
            <a:ext cx="1476000" cy="540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800" b="1" dirty="0">
                <a:solidFill>
                  <a:srgbClr val="3B687F"/>
                </a:solidFill>
              </a:rPr>
              <a:t>KASANDRA BÉLANGER</a:t>
            </a:r>
          </a:p>
          <a:p>
            <a:pPr algn="ctr"/>
            <a:r>
              <a:rPr lang="fr-CA" sz="800" dirty="0">
                <a:solidFill>
                  <a:schemeClr val="tx1"/>
                </a:solidFill>
              </a:rPr>
              <a:t>Conseillère en comptabilité et fiscalité senior</a:t>
            </a:r>
          </a:p>
        </p:txBody>
      </p:sp>
      <p:cxnSp>
        <p:nvCxnSpPr>
          <p:cNvPr id="3161" name="Connecteur droit 3160">
            <a:extLst>
              <a:ext uri="{FF2B5EF4-FFF2-40B4-BE49-F238E27FC236}">
                <a16:creationId xmlns:a16="http://schemas.microsoft.com/office/drawing/2014/main" id="{E6F78B9F-6372-E6E5-5DEB-EA914D110CEE}"/>
              </a:ext>
            </a:extLst>
          </p:cNvPr>
          <p:cNvCxnSpPr>
            <a:cxnSpLocks/>
            <a:endCxn id="3143" idx="0"/>
          </p:cNvCxnSpPr>
          <p:nvPr/>
        </p:nvCxnSpPr>
        <p:spPr>
          <a:xfrm>
            <a:off x="2466624" y="3284936"/>
            <a:ext cx="0" cy="21963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E6C82AE3-2F08-091C-1296-1D2A5281DFEA}"/>
              </a:ext>
            </a:extLst>
          </p:cNvPr>
          <p:cNvSpPr/>
          <p:nvPr/>
        </p:nvSpPr>
        <p:spPr>
          <a:xfrm>
            <a:off x="99003" y="2348944"/>
            <a:ext cx="1476000" cy="540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800" b="1" dirty="0">
                <a:solidFill>
                  <a:srgbClr val="3B687F"/>
                </a:solidFill>
              </a:rPr>
              <a:t>CATHERINE MORIN</a:t>
            </a:r>
          </a:p>
          <a:p>
            <a:pPr algn="ctr"/>
            <a:r>
              <a:rPr lang="fr-CA" sz="800" dirty="0">
                <a:solidFill>
                  <a:schemeClr val="tx1"/>
                </a:solidFill>
              </a:rPr>
              <a:t>Directrice de l’information financière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FB1EEDF-3756-52AC-40A1-B5FEFFFDC72C}"/>
              </a:ext>
            </a:extLst>
          </p:cNvPr>
          <p:cNvSpPr/>
          <p:nvPr/>
        </p:nvSpPr>
        <p:spPr>
          <a:xfrm>
            <a:off x="1968109" y="2348944"/>
            <a:ext cx="1577491" cy="540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800" b="1" dirty="0">
                <a:solidFill>
                  <a:srgbClr val="3B687F"/>
                </a:solidFill>
              </a:rPr>
              <a:t>STÉPHANIE LAROCHELLE</a:t>
            </a:r>
          </a:p>
          <a:p>
            <a:pPr algn="ctr"/>
            <a:r>
              <a:rPr lang="fr-CA" sz="800" dirty="0">
                <a:solidFill>
                  <a:schemeClr val="tx1"/>
                </a:solidFill>
              </a:rPr>
              <a:t>Directrice de l’information financière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109E9F-D907-C685-1171-C20EC6E7CC29}"/>
              </a:ext>
            </a:extLst>
          </p:cNvPr>
          <p:cNvSpPr/>
          <p:nvPr/>
        </p:nvSpPr>
        <p:spPr>
          <a:xfrm>
            <a:off x="3871959" y="2348944"/>
            <a:ext cx="1476000" cy="540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800" b="1" dirty="0">
                <a:solidFill>
                  <a:srgbClr val="3B687F"/>
                </a:solidFill>
              </a:rPr>
              <a:t>LOUELLA GIGUÈRE</a:t>
            </a:r>
          </a:p>
          <a:p>
            <a:pPr algn="ctr"/>
            <a:r>
              <a:rPr lang="fr-CA" sz="800" dirty="0">
                <a:solidFill>
                  <a:schemeClr val="tx1"/>
                </a:solidFill>
              </a:rPr>
              <a:t>Directrice juridique</a:t>
            </a:r>
          </a:p>
        </p:txBody>
      </p:sp>
      <p:sp>
        <p:nvSpPr>
          <p:cNvPr id="3124" name="Rectangle 3123">
            <a:extLst>
              <a:ext uri="{FF2B5EF4-FFF2-40B4-BE49-F238E27FC236}">
                <a16:creationId xmlns:a16="http://schemas.microsoft.com/office/drawing/2014/main" id="{AF8EA2C8-AF48-EAC6-AD61-0650EF6B1394}"/>
              </a:ext>
            </a:extLst>
          </p:cNvPr>
          <p:cNvSpPr/>
          <p:nvPr/>
        </p:nvSpPr>
        <p:spPr>
          <a:xfrm>
            <a:off x="6720218" y="2961008"/>
            <a:ext cx="1476000" cy="540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800" b="1" dirty="0">
                <a:solidFill>
                  <a:srgbClr val="3B687F"/>
                </a:solidFill>
              </a:rPr>
              <a:t>VÉRONIC DESROSIERS</a:t>
            </a:r>
          </a:p>
          <a:p>
            <a:pPr algn="ctr"/>
            <a:r>
              <a:rPr lang="fr-CA" sz="800" dirty="0">
                <a:solidFill>
                  <a:schemeClr val="tx1"/>
                </a:solidFill>
              </a:rPr>
              <a:t>Fiscaliste</a:t>
            </a:r>
          </a:p>
        </p:txBody>
      </p:sp>
      <p:sp>
        <p:nvSpPr>
          <p:cNvPr id="3147" name="Rectangle 3146">
            <a:extLst>
              <a:ext uri="{FF2B5EF4-FFF2-40B4-BE49-F238E27FC236}">
                <a16:creationId xmlns:a16="http://schemas.microsoft.com/office/drawing/2014/main" id="{8856A3AC-99DE-D0D4-7111-E4304B07E655}"/>
              </a:ext>
            </a:extLst>
          </p:cNvPr>
          <p:cNvSpPr/>
          <p:nvPr/>
        </p:nvSpPr>
        <p:spPr>
          <a:xfrm>
            <a:off x="791744" y="3723553"/>
            <a:ext cx="1476000" cy="540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800" b="1" dirty="0">
                <a:solidFill>
                  <a:srgbClr val="3B687F"/>
                </a:solidFill>
              </a:rPr>
              <a:t>LYDIA FAVREAU</a:t>
            </a:r>
          </a:p>
          <a:p>
            <a:pPr algn="ctr"/>
            <a:r>
              <a:rPr lang="fr-CA" sz="800" dirty="0">
                <a:solidFill>
                  <a:schemeClr val="tx1"/>
                </a:solidFill>
              </a:rPr>
              <a:t>Responsable de dossiers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9924D1ECC420D47A2456556BC94F7370400BDF4491DEA4973499845289601F88B9F" ma:contentTypeVersion="55" ma:contentTypeDescription="Create a new document." ma:contentTypeScope="" ma:versionID="41eb558a2b826e6e4f9defd990175bec">
  <xsd:schema xmlns:xsd="http://www.w3.org/2001/XMLSchema" xmlns:xs="http://www.w3.org/2001/XMLSchema" xmlns:p="http://schemas.microsoft.com/office/2006/metadata/properties" xmlns:ns2="6d93d202-47fc-4405-873a-cab67cc5f1b2" xmlns:ns3="64acb2c5-0a2b-4bda-bd34-58e36cbb80d2" targetNamespace="http://schemas.microsoft.com/office/2006/metadata/properties" ma:root="true" ma:fieldsID="19deea0185cf7bc57eee9b90b1ba2ace" ns2:_="" ns3:_="">
    <xsd:import namespace="6d93d202-47fc-4405-873a-cab67cc5f1b2"/>
    <xsd:import namespace="64acb2c5-0a2b-4bda-bd34-58e36cbb80d2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  <xsd:element ref="ns3:Description0" minOccurs="0"/>
                <xsd:element ref="ns3:Compon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93d202-47fc-4405-873a-cab67cc5f1b2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dc79c007-7f28-4db9-9ba1-525d19a3279b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80C6DD30-196A-4C6B-B1BF-A43F3B8ACD4F}" ma:internalName="CSXSubmissionMarket" ma:readOnly="false" ma:showField="MarketName" ma:web="6d93d202-47fc-4405-873a-cab67cc5f1b2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bb16b974-ed24-4278-8820-8e232d38904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7E2D4CA2-442A-4FDA-AA57-71B8C7B2C53C}" ma:internalName="InProjectListLookup" ma:readOnly="true" ma:showField="InProjectList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fd9a49dc-3dbf-4047-b62d-1d587abe7b40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7E2D4CA2-442A-4FDA-AA57-71B8C7B2C53C}" ma:internalName="LastCompleteVersionLookup" ma:readOnly="true" ma:showField="LastCompleteVersion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7E2D4CA2-442A-4FDA-AA57-71B8C7B2C53C}" ma:internalName="LastPreviewErrorLookup" ma:readOnly="true" ma:showField="LastPreviewError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7E2D4CA2-442A-4FDA-AA57-71B8C7B2C53C}" ma:internalName="LastPreviewResultLookup" ma:readOnly="true" ma:showField="LastPreviewResult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7E2D4CA2-442A-4FDA-AA57-71B8C7B2C53C}" ma:internalName="LastPreviewAttemptDateLookup" ma:readOnly="true" ma:showField="LastPreviewAttemptDat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7E2D4CA2-442A-4FDA-AA57-71B8C7B2C53C}" ma:internalName="LastPreviewedByLookup" ma:readOnly="true" ma:showField="LastPreviewedBy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7E2D4CA2-442A-4FDA-AA57-71B8C7B2C53C}" ma:internalName="LastPreviewTimeLookup" ma:readOnly="true" ma:showField="LastPreviewTim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7E2D4CA2-442A-4FDA-AA57-71B8C7B2C53C}" ma:internalName="LastPreviewVersionLookup" ma:readOnly="true" ma:showField="LastPreviewVersion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7E2D4CA2-442A-4FDA-AA57-71B8C7B2C53C}" ma:internalName="LastPublishErrorLookup" ma:readOnly="true" ma:showField="LastPublishError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7E2D4CA2-442A-4FDA-AA57-71B8C7B2C53C}" ma:internalName="LastPublishResultLookup" ma:readOnly="true" ma:showField="LastPublishResult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7E2D4CA2-442A-4FDA-AA57-71B8C7B2C53C}" ma:internalName="LastPublishAttemptDateLookup" ma:readOnly="true" ma:showField="LastPublishAttemptDat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7E2D4CA2-442A-4FDA-AA57-71B8C7B2C53C}" ma:internalName="LastPublishedByLookup" ma:readOnly="true" ma:showField="LastPublishedBy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7E2D4CA2-442A-4FDA-AA57-71B8C7B2C53C}" ma:internalName="LastPublishTimeLookup" ma:readOnly="true" ma:showField="LastPublishTim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7E2D4CA2-442A-4FDA-AA57-71B8C7B2C53C}" ma:internalName="LastPublishVersionLookup" ma:readOnly="true" ma:showField="LastPublishVersion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4CDE398E-75A7-4993-8C61-2BFD31F64754}" ma:internalName="LocLastLocAttemptVersionLookup" ma:readOnly="false" ma:showField="LastLocAttemptVersion" ma:web="6d93d202-47fc-4405-873a-cab67cc5f1b2">
      <xsd:simpleType>
        <xsd:restriction base="dms:Lookup"/>
      </xsd:simpleType>
    </xsd:element>
    <xsd:element name="LocLastLocAttemptVersionTypeLookup" ma:index="72" nillable="true" ma:displayName="Loc Last Loc Attempt Version Type" ma:default="" ma:list="{4CDE398E-75A7-4993-8C61-2BFD31F64754}" ma:internalName="LocLastLocAttemptVersionTypeLookup" ma:readOnly="true" ma:showField="LastLocAttemptVersionType" ma:web="6d93d202-47fc-4405-873a-cab67cc5f1b2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4CDE398E-75A7-4993-8C61-2BFD31F64754}" ma:internalName="LocNewPublishedVersionLookup" ma:readOnly="true" ma:showField="NewPublishedVersion" ma:web="6d93d202-47fc-4405-873a-cab67cc5f1b2">
      <xsd:simpleType>
        <xsd:restriction base="dms:Lookup"/>
      </xsd:simpleType>
    </xsd:element>
    <xsd:element name="LocOverallHandbackStatusLookup" ma:index="76" nillable="true" ma:displayName="Loc Overall Handback Status" ma:default="" ma:list="{4CDE398E-75A7-4993-8C61-2BFD31F64754}" ma:internalName="LocOverallHandbackStatusLookup" ma:readOnly="true" ma:showField="OverallHandbackStatus" ma:web="6d93d202-47fc-4405-873a-cab67cc5f1b2">
      <xsd:simpleType>
        <xsd:restriction base="dms:Lookup"/>
      </xsd:simpleType>
    </xsd:element>
    <xsd:element name="LocOverallLocStatusLookup" ma:index="77" nillable="true" ma:displayName="Loc Overall Localize Status" ma:default="" ma:list="{4CDE398E-75A7-4993-8C61-2BFD31F64754}" ma:internalName="LocOverallLocStatusLookup" ma:readOnly="true" ma:showField="OverallLocStatus" ma:web="6d93d202-47fc-4405-873a-cab67cc5f1b2">
      <xsd:simpleType>
        <xsd:restriction base="dms:Lookup"/>
      </xsd:simpleType>
    </xsd:element>
    <xsd:element name="LocOverallPreviewStatusLookup" ma:index="78" nillable="true" ma:displayName="Loc Overall Preview Status" ma:default="" ma:list="{4CDE398E-75A7-4993-8C61-2BFD31F64754}" ma:internalName="LocOverallPreviewStatusLookup" ma:readOnly="true" ma:showField="OverallPreviewStatus" ma:web="6d93d202-47fc-4405-873a-cab67cc5f1b2">
      <xsd:simpleType>
        <xsd:restriction base="dms:Lookup"/>
      </xsd:simpleType>
    </xsd:element>
    <xsd:element name="LocOverallPublishStatusLookup" ma:index="79" nillable="true" ma:displayName="Loc Overall Publish Status" ma:default="" ma:list="{4CDE398E-75A7-4993-8C61-2BFD31F64754}" ma:internalName="LocOverallPublishStatusLookup" ma:readOnly="true" ma:showField="OverallPublishStatus" ma:web="6d93d202-47fc-4405-873a-cab67cc5f1b2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4CDE398E-75A7-4993-8C61-2BFD31F64754}" ma:internalName="LocProcessedForHandoffsLookup" ma:readOnly="true" ma:showField="ProcessedForHandoffs" ma:web="6d93d202-47fc-4405-873a-cab67cc5f1b2">
      <xsd:simpleType>
        <xsd:restriction base="dms:Lookup"/>
      </xsd:simpleType>
    </xsd:element>
    <xsd:element name="LocProcessedForMarketsLookup" ma:index="82" nillable="true" ma:displayName="Loc Processed For Markets" ma:default="" ma:list="{4CDE398E-75A7-4993-8C61-2BFD31F64754}" ma:internalName="LocProcessedForMarketsLookup" ma:readOnly="true" ma:showField="ProcessedForMarkets" ma:web="6d93d202-47fc-4405-873a-cab67cc5f1b2">
      <xsd:simpleType>
        <xsd:restriction base="dms:Lookup"/>
      </xsd:simpleType>
    </xsd:element>
    <xsd:element name="LocPublishedDependentAssetsLookup" ma:index="83" nillable="true" ma:displayName="Loc Published Dependent Assets" ma:default="" ma:list="{4CDE398E-75A7-4993-8C61-2BFD31F64754}" ma:internalName="LocPublishedDependentAssetsLookup" ma:readOnly="true" ma:showField="PublishedDependentAssets" ma:web="6d93d202-47fc-4405-873a-cab67cc5f1b2">
      <xsd:simpleType>
        <xsd:restriction base="dms:Lookup"/>
      </xsd:simpleType>
    </xsd:element>
    <xsd:element name="LocPublishedLinkedAssetsLookup" ma:index="84" nillable="true" ma:displayName="Loc Published Linked Assets" ma:default="" ma:list="{4CDE398E-75A7-4993-8C61-2BFD31F64754}" ma:internalName="LocPublishedLinkedAssetsLookup" ma:readOnly="true" ma:showField="PublishedLinkedAssets" ma:web="6d93d202-47fc-4405-873a-cab67cc5f1b2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db560eb5-700a-4f94-8fda-b57de4261f12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80C6DD30-196A-4C6B-B1BF-A43F3B8ACD4F}" ma:internalName="Markets" ma:readOnly="false" ma:showField="MarketNam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7E2D4CA2-442A-4FDA-AA57-71B8C7B2C53C}" ma:internalName="NumOfRatingsLookup" ma:readOnly="true" ma:showField="NumOfRatings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7E2D4CA2-442A-4FDA-AA57-71B8C7B2C53C}" ma:internalName="PublishStatusLookup" ma:readOnly="false" ma:showField="PublishStatus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6e3f7319-fb8f-4449-8902-000ab73a8566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11d213f5-ec09-44b6-a8be-9da225be7a8d}" ma:internalName="TaxCatchAll" ma:showField="CatchAllData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11d213f5-ec09-44b6-a8be-9da225be7a8d}" ma:internalName="TaxCatchAllLabel" ma:readOnly="true" ma:showField="CatchAllDataLabel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acb2c5-0a2b-4bda-bd34-58e36cbb80d2" elementFormDefault="qualified">
    <xsd:import namespace="http://schemas.microsoft.com/office/2006/documentManagement/types"/>
    <xsd:import namespace="http://schemas.microsoft.com/office/infopath/2007/PartnerControls"/>
    <xsd:element name="Description0" ma:index="134" nillable="true" ma:displayName="Description" ma:internalName="Description0">
      <xsd:simpleType>
        <xsd:restriction base="dms:Note"/>
      </xsd:simpleType>
    </xsd:element>
    <xsd:element name="Component" ma:index="135" nillable="true" ma:displayName="Component" ma:internalName="Componen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arketSpecific xmlns="6d93d202-47fc-4405-873a-cab67cc5f1b2">false</MarketSpecific>
    <ApprovalStatus xmlns="6d93d202-47fc-4405-873a-cab67cc5f1b2">InProgress</ApprovalStatus>
    <LocComments xmlns="6d93d202-47fc-4405-873a-cab67cc5f1b2" xsi:nil="true"/>
    <DirectSourceMarket xmlns="6d93d202-47fc-4405-873a-cab67cc5f1b2">english</DirectSourceMarket>
    <ThumbnailAssetId xmlns="6d93d202-47fc-4405-873a-cab67cc5f1b2" xsi:nil="true"/>
    <PrimaryImageGen xmlns="6d93d202-47fc-4405-873a-cab67cc5f1b2">true</PrimaryImageGen>
    <LegacyData xmlns="6d93d202-47fc-4405-873a-cab67cc5f1b2" xsi:nil="true"/>
    <TPFriendlyName xmlns="6d93d202-47fc-4405-873a-cab67cc5f1b2" xsi:nil="true"/>
    <NumericId xmlns="6d93d202-47fc-4405-873a-cab67cc5f1b2" xsi:nil="true"/>
    <LocRecommendedHandoff xmlns="6d93d202-47fc-4405-873a-cab67cc5f1b2" xsi:nil="true"/>
    <BlockPublish xmlns="6d93d202-47fc-4405-873a-cab67cc5f1b2">false</BlockPublish>
    <BusinessGroup xmlns="6d93d202-47fc-4405-873a-cab67cc5f1b2" xsi:nil="true"/>
    <OpenTemplate xmlns="6d93d202-47fc-4405-873a-cab67cc5f1b2">true</OpenTemplate>
    <SourceTitle xmlns="6d93d202-47fc-4405-873a-cab67cc5f1b2">Complex organization chart</SourceTitle>
    <APEditor xmlns="6d93d202-47fc-4405-873a-cab67cc5f1b2">
      <UserInfo>
        <DisplayName/>
        <AccountId xsi:nil="true"/>
        <AccountType/>
      </UserInfo>
    </APEditor>
    <UALocComments xmlns="6d93d202-47fc-4405-873a-cab67cc5f1b2">2007 Template UpLeveling Do Not HandOff</UALocComments>
    <IntlLangReviewDate xmlns="6d93d202-47fc-4405-873a-cab67cc5f1b2" xsi:nil="true"/>
    <PublishStatusLookup xmlns="6d93d202-47fc-4405-873a-cab67cc5f1b2">
      <Value>481980</Value>
      <Value>482063</Value>
    </PublishStatusLookup>
    <ParentAssetId xmlns="6d93d202-47fc-4405-873a-cab67cc5f1b2" xsi:nil="true"/>
    <FeatureTagsTaxHTField0 xmlns="6d93d202-47fc-4405-873a-cab67cc5f1b2">
      <Terms xmlns="http://schemas.microsoft.com/office/infopath/2007/PartnerControls"/>
    </FeatureTagsTaxHTField0>
    <MachineTranslated xmlns="6d93d202-47fc-4405-873a-cab67cc5f1b2">false</MachineTranslated>
    <Providers xmlns="6d93d202-47fc-4405-873a-cab67cc5f1b2" xsi:nil="true"/>
    <OriginalSourceMarket xmlns="6d93d202-47fc-4405-873a-cab67cc5f1b2">english</OriginalSourceMarket>
    <APDescription xmlns="6d93d202-47fc-4405-873a-cab67cc5f1b2" xsi:nil="true"/>
    <ContentItem xmlns="6d93d202-47fc-4405-873a-cab67cc5f1b2" xsi:nil="true"/>
    <ClipArtFilename xmlns="6d93d202-47fc-4405-873a-cab67cc5f1b2" xsi:nil="true"/>
    <TPInstallLocation xmlns="6d93d202-47fc-4405-873a-cab67cc5f1b2" xsi:nil="true"/>
    <TimesCloned xmlns="6d93d202-47fc-4405-873a-cab67cc5f1b2" xsi:nil="true"/>
    <PublishTargets xmlns="6d93d202-47fc-4405-873a-cab67cc5f1b2">OfficeOnline,OfficeOnlineVNext</PublishTargets>
    <AcquiredFrom xmlns="6d93d202-47fc-4405-873a-cab67cc5f1b2">Internal MS</AcquiredFrom>
    <AssetStart xmlns="6d93d202-47fc-4405-873a-cab67cc5f1b2">2012-01-09T23:58:00+00:00</AssetStart>
    <FriendlyTitle xmlns="6d93d202-47fc-4405-873a-cab67cc5f1b2" xsi:nil="true"/>
    <Provider xmlns="6d93d202-47fc-4405-873a-cab67cc5f1b2" xsi:nil="true"/>
    <LastHandOff xmlns="6d93d202-47fc-4405-873a-cab67cc5f1b2" xsi:nil="true"/>
    <Manager xmlns="6d93d202-47fc-4405-873a-cab67cc5f1b2" xsi:nil="true"/>
    <UALocRecommendation xmlns="6d93d202-47fc-4405-873a-cab67cc5f1b2">Localize</UALocRecommendation>
    <ArtSampleDocs xmlns="6d93d202-47fc-4405-873a-cab67cc5f1b2" xsi:nil="true"/>
    <UACurrentWords xmlns="6d93d202-47fc-4405-873a-cab67cc5f1b2" xsi:nil="true"/>
    <TPClientViewer xmlns="6d93d202-47fc-4405-873a-cab67cc5f1b2" xsi:nil="true"/>
    <TemplateStatus xmlns="6d93d202-47fc-4405-873a-cab67cc5f1b2">Complete</TemplateStatus>
    <ShowIn xmlns="6d93d202-47fc-4405-873a-cab67cc5f1b2">Show everywhere</ShowIn>
    <CSXHash xmlns="6d93d202-47fc-4405-873a-cab67cc5f1b2" xsi:nil="true"/>
    <Downloads xmlns="6d93d202-47fc-4405-873a-cab67cc5f1b2">0</Downloads>
    <VoteCount xmlns="6d93d202-47fc-4405-873a-cab67cc5f1b2" xsi:nil="true"/>
    <OOCacheId xmlns="6d93d202-47fc-4405-873a-cab67cc5f1b2" xsi:nil="true"/>
    <IsDeleted xmlns="6d93d202-47fc-4405-873a-cab67cc5f1b2">false</IsDeleted>
    <InternalTagsTaxHTField0 xmlns="6d93d202-47fc-4405-873a-cab67cc5f1b2">
      <Terms xmlns="http://schemas.microsoft.com/office/infopath/2007/PartnerControls"/>
    </InternalTagsTaxHTField0>
    <UANotes xmlns="6d93d202-47fc-4405-873a-cab67cc5f1b2">2003 to 2007 conversion</UANotes>
    <AssetExpire xmlns="6d93d202-47fc-4405-873a-cab67cc5f1b2">2035-01-01T08:00:00+00:00</AssetExpire>
    <CSXSubmissionMarket xmlns="6d93d202-47fc-4405-873a-cab67cc5f1b2" xsi:nil="true"/>
    <DSATActionTaken xmlns="6d93d202-47fc-4405-873a-cab67cc5f1b2" xsi:nil="true"/>
    <SubmitterId xmlns="6d93d202-47fc-4405-873a-cab67cc5f1b2" xsi:nil="true"/>
    <EditorialTags xmlns="6d93d202-47fc-4405-873a-cab67cc5f1b2" xsi:nil="true"/>
    <TPExecutable xmlns="6d93d202-47fc-4405-873a-cab67cc5f1b2" xsi:nil="true"/>
    <CSXSubmissionDate xmlns="6d93d202-47fc-4405-873a-cab67cc5f1b2" xsi:nil="true"/>
    <CSXUpdate xmlns="6d93d202-47fc-4405-873a-cab67cc5f1b2">false</CSXUpdate>
    <AssetType xmlns="6d93d202-47fc-4405-873a-cab67cc5f1b2">TP</AssetType>
    <ApprovalLog xmlns="6d93d202-47fc-4405-873a-cab67cc5f1b2" xsi:nil="true"/>
    <BugNumber xmlns="6d93d202-47fc-4405-873a-cab67cc5f1b2" xsi:nil="true"/>
    <OriginAsset xmlns="6d93d202-47fc-4405-873a-cab67cc5f1b2" xsi:nil="true"/>
    <TPComponent xmlns="6d93d202-47fc-4405-873a-cab67cc5f1b2" xsi:nil="true"/>
    <Milestone xmlns="6d93d202-47fc-4405-873a-cab67cc5f1b2" xsi:nil="true"/>
    <RecommendationsModifier xmlns="6d93d202-47fc-4405-873a-cab67cc5f1b2" xsi:nil="true"/>
    <Component xmlns="64acb2c5-0a2b-4bda-bd34-58e36cbb80d2" xsi:nil="true"/>
    <Description0 xmlns="64acb2c5-0a2b-4bda-bd34-58e36cbb80d2" xsi:nil="true"/>
    <AssetId xmlns="6d93d202-47fc-4405-873a-cab67cc5f1b2">TP102813387</AssetId>
    <PolicheckWords xmlns="6d93d202-47fc-4405-873a-cab67cc5f1b2" xsi:nil="true"/>
    <TPLaunchHelpLink xmlns="6d93d202-47fc-4405-873a-cab67cc5f1b2" xsi:nil="true"/>
    <IntlLocPriority xmlns="6d93d202-47fc-4405-873a-cab67cc5f1b2" xsi:nil="true"/>
    <TPApplication xmlns="6d93d202-47fc-4405-873a-cab67cc5f1b2" xsi:nil="true"/>
    <IntlLangReviewer xmlns="6d93d202-47fc-4405-873a-cab67cc5f1b2" xsi:nil="true"/>
    <HandoffToMSDN xmlns="6d93d202-47fc-4405-873a-cab67cc5f1b2" xsi:nil="true"/>
    <PlannedPubDate xmlns="6d93d202-47fc-4405-873a-cab67cc5f1b2" xsi:nil="true"/>
    <CrawlForDependencies xmlns="6d93d202-47fc-4405-873a-cab67cc5f1b2">false</CrawlForDependencies>
    <LocLastLocAttemptVersionLookup xmlns="6d93d202-47fc-4405-873a-cab67cc5f1b2">766184</LocLastLocAttemptVersionLookup>
    <TrustLevel xmlns="6d93d202-47fc-4405-873a-cab67cc5f1b2">1 Microsoft Managed Content</TrustLevel>
    <CampaignTagsTaxHTField0 xmlns="6d93d202-47fc-4405-873a-cab67cc5f1b2">
      <Terms xmlns="http://schemas.microsoft.com/office/infopath/2007/PartnerControls"/>
    </CampaignTagsTaxHTField0>
    <TPNamespace xmlns="6d93d202-47fc-4405-873a-cab67cc5f1b2" xsi:nil="true"/>
    <TaxCatchAll xmlns="6d93d202-47fc-4405-873a-cab67cc5f1b2"/>
    <IsSearchable xmlns="6d93d202-47fc-4405-873a-cab67cc5f1b2">true</IsSearchable>
    <TemplateTemplateType xmlns="6d93d202-47fc-4405-873a-cab67cc5f1b2">PowerPoint 12 Default</TemplateTemplateType>
    <Markets xmlns="6d93d202-47fc-4405-873a-cab67cc5f1b2"/>
    <IntlLangReview xmlns="6d93d202-47fc-4405-873a-cab67cc5f1b2">false</IntlLangReview>
    <UAProjectedTotalWords xmlns="6d93d202-47fc-4405-873a-cab67cc5f1b2" xsi:nil="true"/>
    <OutputCachingOn xmlns="6d93d202-47fc-4405-873a-cab67cc5f1b2">false</OutputCachingOn>
    <AverageRating xmlns="6d93d202-47fc-4405-873a-cab67cc5f1b2" xsi:nil="true"/>
    <APAuthor xmlns="6d93d202-47fc-4405-873a-cab67cc5f1b2">
      <UserInfo>
        <DisplayName/>
        <AccountId>2721</AccountId>
        <AccountType/>
      </UserInfo>
    </APAuthor>
    <TPCommandLine xmlns="6d93d202-47fc-4405-873a-cab67cc5f1b2" xsi:nil="true"/>
    <LocManualTestRequired xmlns="6d93d202-47fc-4405-873a-cab67cc5f1b2">false</LocManualTestRequired>
    <TPAppVersion xmlns="6d93d202-47fc-4405-873a-cab67cc5f1b2" xsi:nil="true"/>
    <EditorialStatus xmlns="6d93d202-47fc-4405-873a-cab67cc5f1b2" xsi:nil="true"/>
    <LastModifiedDateTime xmlns="6d93d202-47fc-4405-873a-cab67cc5f1b2" xsi:nil="true"/>
    <TPLaunchHelpLinkType xmlns="6d93d202-47fc-4405-873a-cab67cc5f1b2">Template</TPLaunchHelpLinkType>
    <OriginalRelease xmlns="6d93d202-47fc-4405-873a-cab67cc5f1b2">14</OriginalRelease>
    <ScenarioTagsTaxHTField0 xmlns="6d93d202-47fc-4405-873a-cab67cc5f1b2">
      <Terms xmlns="http://schemas.microsoft.com/office/infopath/2007/PartnerControls"/>
    </ScenarioTagsTaxHTField0>
    <LocalizationTagsTaxHTField0 xmlns="6d93d202-47fc-4405-873a-cab67cc5f1b2">
      <Terms xmlns="http://schemas.microsoft.com/office/infopath/2007/PartnerControls"/>
    </LocalizationTagsTaxHTField0>
    <LocMarketGroupTiers2 xmlns="6d93d202-47fc-4405-873a-cab67cc5f1b2" xsi:nil="true"/>
  </documentManagement>
</p:properties>
</file>

<file path=customXml/itemProps1.xml><?xml version="1.0" encoding="utf-8"?>
<ds:datastoreItem xmlns:ds="http://schemas.openxmlformats.org/officeDocument/2006/customXml" ds:itemID="{B0883D1A-7C12-460D-A42A-E3EFF42D25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93d202-47fc-4405-873a-cab67cc5f1b2"/>
    <ds:schemaRef ds:uri="64acb2c5-0a2b-4bda-bd34-58e36cbb80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4E2DB24-F500-43D2-809E-5CF948E2B7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BFBD77C-F548-4809-A6A7-872E88B4CD21}">
  <ds:schemaRefs>
    <ds:schemaRef ds:uri="http://schemas.microsoft.com/office/2006/metadata/properties"/>
    <ds:schemaRef ds:uri="http://schemas.microsoft.com/office/infopath/2007/PartnerControls"/>
    <ds:schemaRef ds:uri="6d93d202-47fc-4405-873a-cab67cc5f1b2"/>
    <ds:schemaRef ds:uri="64acb2c5-0a2b-4bda-bd34-58e36cbb80d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Organigramme complexe</Template>
  <TotalTime>82</TotalTime>
  <Words>85</Words>
  <Application>Microsoft Office PowerPoint</Application>
  <PresentationFormat>Affichage à l'écran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3" baseType="lpstr">
      <vt:lpstr>Arial</vt:lpstr>
      <vt:lpstr>Thème Office</vt:lpstr>
      <vt:lpstr>Gestion Tréma CPA inc.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Karine L'heureux</dc:creator>
  <cp:keywords/>
  <dc:description/>
  <cp:lastModifiedBy>Karine L'heureux</cp:lastModifiedBy>
  <cp:revision>3</cp:revision>
  <dcterms:created xsi:type="dcterms:W3CDTF">2024-11-08T13:04:35Z</dcterms:created>
  <dcterms:modified xsi:type="dcterms:W3CDTF">2025-01-23T12:50:25Z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TC062561341036</vt:lpwstr>
  </property>
  <property fmtid="{D5CDD505-2E9C-101B-9397-08002B2CF9AE}" pid="3" name="InternalTags">
    <vt:lpwstr/>
  </property>
  <property fmtid="{D5CDD505-2E9C-101B-9397-08002B2CF9AE}" pid="4" name="ContentTypeId">
    <vt:lpwstr>0x01010069924D1ECC420D47A2456556BC94F7370400BDF4491DEA4973499845289601F88B9F</vt:lpwstr>
  </property>
  <property fmtid="{D5CDD505-2E9C-101B-9397-08002B2CF9AE}" pid="5" name="FeatureTags">
    <vt:lpwstr/>
  </property>
  <property fmtid="{D5CDD505-2E9C-101B-9397-08002B2CF9AE}" pid="6" name="LocalizationTags">
    <vt:lpwstr/>
  </property>
  <property fmtid="{D5CDD505-2E9C-101B-9397-08002B2CF9AE}" pid="7" name="ScenarioTags">
    <vt:lpwstr/>
  </property>
  <property fmtid="{D5CDD505-2E9C-101B-9397-08002B2CF9AE}" pid="8" name="CampaignTags">
    <vt:lpwstr/>
  </property>
  <property fmtid="{D5CDD505-2E9C-101B-9397-08002B2CF9AE}" pid="9" name="Order">
    <vt:r8>9861900</vt:r8>
  </property>
  <property fmtid="{D5CDD505-2E9C-101B-9397-08002B2CF9AE}" pid="10" name="HiddenCategoryTags">
    <vt:lpwstr/>
  </property>
  <property fmtid="{D5CDD505-2E9C-101B-9397-08002B2CF9AE}" pid="11" name="ImageGenStatus">
    <vt:i4>0</vt:i4>
  </property>
  <property fmtid="{D5CDD505-2E9C-101B-9397-08002B2CF9AE}" pid="12" name="CategoryTags">
    <vt:lpwstr/>
  </property>
  <property fmtid="{D5CDD505-2E9C-101B-9397-08002B2CF9AE}" pid="13" name="Applications">
    <vt:lpwstr/>
  </property>
  <property fmtid="{D5CDD505-2E9C-101B-9397-08002B2CF9AE}" pid="14" name="LocMarketGroupTiers">
    <vt:lpwstr>,t:Tier 1,t:Tier 2,t:Tier 3,</vt:lpwstr>
  </property>
</Properties>
</file>