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pos="4066" userDrawn="1">
          <p15:clr>
            <a:srgbClr val="A4A3A4"/>
          </p15:clr>
        </p15:guide>
        <p15:guide id="4" pos="2890" userDrawn="1">
          <p15:clr>
            <a:srgbClr val="A4A3A4"/>
          </p15:clr>
        </p15:guide>
        <p15:guide id="5" pos="5239" userDrawn="1">
          <p15:clr>
            <a:srgbClr val="A4A3A4"/>
          </p15:clr>
        </p15:guide>
        <p15:guide id="6" pos="17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6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B7EAA-45A7-47F2-B0F3-CCE67F120CCB}" v="4" dt="2024-11-08T14:15:37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69" autoAdjust="0"/>
  </p:normalViewPr>
  <p:slideViewPr>
    <p:cSldViewPr>
      <p:cViewPr>
        <p:scale>
          <a:sx n="150" d="100"/>
          <a:sy n="150" d="100"/>
        </p:scale>
        <p:origin x="-538" y="-3259"/>
      </p:cViewPr>
      <p:guideLst>
        <p:guide orient="horz" pos="3067"/>
        <p:guide pos="68"/>
        <p:guide pos="4066"/>
        <p:guide pos="2890"/>
        <p:guide pos="5239"/>
        <p:guide pos="17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e L'heureux" userId="9920f73a-9253-45dc-bf6c-aa334e67b418" providerId="ADAL" clId="{C80B7EAA-45A7-47F2-B0F3-CCE67F120CCB}"/>
    <pc:docChg chg="undo redo custSel modSld">
      <pc:chgData name="Karine L'heureux" userId="9920f73a-9253-45dc-bf6c-aa334e67b418" providerId="ADAL" clId="{C80B7EAA-45A7-47F2-B0F3-CCE67F120CCB}" dt="2024-11-08T14:23:31.559" v="168" actId="404"/>
      <pc:docMkLst>
        <pc:docMk/>
      </pc:docMkLst>
      <pc:sldChg chg="addSp delSp modSp mod">
        <pc:chgData name="Karine L'heureux" userId="9920f73a-9253-45dc-bf6c-aa334e67b418" providerId="ADAL" clId="{C80B7EAA-45A7-47F2-B0F3-CCE67F120CCB}" dt="2024-11-08T14:23:31.559" v="168" actId="404"/>
        <pc:sldMkLst>
          <pc:docMk/>
          <pc:sldMk cId="0" sldId="257"/>
        </pc:sldMkLst>
        <pc:spChg chg="mod">
          <ac:chgData name="Karine L'heureux" userId="9920f73a-9253-45dc-bf6c-aa334e67b418" providerId="ADAL" clId="{C80B7EAA-45A7-47F2-B0F3-CCE67F120CCB}" dt="2024-11-08T14:08:43.675" v="27" actId="113"/>
          <ac:spMkLst>
            <pc:docMk/>
            <pc:sldMk cId="0" sldId="257"/>
            <ac:spMk id="4" creationId="{E2FD3A5B-6E8B-5FFE-7B6D-38C2CA1C726A}"/>
          </ac:spMkLst>
        </pc:spChg>
        <pc:spChg chg="mo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5" creationId="{E6C82AE3-2F08-091C-1296-1D2A5281DFEA}"/>
          </ac:spMkLst>
        </pc:spChg>
        <pc:spChg chg="mo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8" creationId="{9FB1EEDF-3756-52AC-40A1-B5FEFFFDC72C}"/>
          </ac:spMkLst>
        </pc:spChg>
        <pc:spChg chg="mo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9" creationId="{B809840B-719A-4C85-C071-39DA7EFA83BB}"/>
          </ac:spMkLst>
        </pc:spChg>
        <pc:spChg chg="mo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10" creationId="{08109E9F-D907-C685-1171-C20EC6E7CC29}"/>
          </ac:spMkLst>
        </pc:spChg>
        <pc:spChg chg="mo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11" creationId="{8D5F58ED-AF95-D717-BD18-7414D472F42D}"/>
          </ac:spMkLst>
        </pc:spChg>
        <pc:spChg chg="mod">
          <ac:chgData name="Karine L'heureux" userId="9920f73a-9253-45dc-bf6c-aa334e67b418" providerId="ADAL" clId="{C80B7EAA-45A7-47F2-B0F3-CCE67F120CCB}" dt="2024-11-08T14:11:58.532" v="49" actId="14100"/>
          <ac:spMkLst>
            <pc:docMk/>
            <pc:sldMk cId="0" sldId="257"/>
            <ac:spMk id="12" creationId="{7F3FE1C2-4757-1E61-6842-A2AC5C9237F5}"/>
          </ac:spMkLst>
        </pc:spChg>
        <pc:spChg chg="mod">
          <ac:chgData name="Karine L'heureux" userId="9920f73a-9253-45dc-bf6c-aa334e67b418" providerId="ADAL" clId="{C80B7EAA-45A7-47F2-B0F3-CCE67F120CCB}" dt="2024-11-08T14:23:31.559" v="168" actId="404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Karine L'heureux" userId="9920f73a-9253-45dc-bf6c-aa334e67b418" providerId="ADAL" clId="{C80B7EAA-45A7-47F2-B0F3-CCE67F120CCB}" dt="2024-11-08T14:17:22.157" v="136" actId="1036"/>
          <ac:spMkLst>
            <pc:docMk/>
            <pc:sldMk cId="0" sldId="257"/>
            <ac:spMk id="3124" creationId="{AF8EA2C8-AF48-EAC6-AD61-0650EF6B1394}"/>
          </ac:spMkLst>
        </pc:spChg>
        <pc:spChg chg="mod">
          <ac:chgData name="Karine L'heureux" userId="9920f73a-9253-45dc-bf6c-aa334e67b418" providerId="ADAL" clId="{C80B7EAA-45A7-47F2-B0F3-CCE67F120CCB}" dt="2024-11-08T14:13:30.657" v="108" actId="20577"/>
          <ac:spMkLst>
            <pc:docMk/>
            <pc:sldMk cId="0" sldId="257"/>
            <ac:spMk id="3130" creationId="{23FE3788-57DB-FC37-9F62-C0FE18D4B2D4}"/>
          </ac:spMkLst>
        </pc:spChg>
        <pc:spChg chg="mod">
          <ac:chgData name="Karine L'heureux" userId="9920f73a-9253-45dc-bf6c-aa334e67b418" providerId="ADAL" clId="{C80B7EAA-45A7-47F2-B0F3-CCE67F120CCB}" dt="2024-11-08T14:21:40.106" v="164" actId="1036"/>
          <ac:spMkLst>
            <pc:docMk/>
            <pc:sldMk cId="0" sldId="257"/>
            <ac:spMk id="3137" creationId="{4E378F1F-91EF-7630-CFB7-234ACAB337F0}"/>
          </ac:spMkLst>
        </pc:spChg>
        <pc:spChg chg="mod">
          <ac:chgData name="Karine L'heureux" userId="9920f73a-9253-45dc-bf6c-aa334e67b418" providerId="ADAL" clId="{C80B7EAA-45A7-47F2-B0F3-CCE67F120CCB}" dt="2024-11-08T14:21:40.106" v="164" actId="1036"/>
          <ac:spMkLst>
            <pc:docMk/>
            <pc:sldMk cId="0" sldId="257"/>
            <ac:spMk id="3143" creationId="{6E7CFF15-F784-C875-581A-4251FDA11910}"/>
          </ac:spMkLst>
        </pc:spChg>
        <pc:spChg chg="mod">
          <ac:chgData name="Karine L'heureux" userId="9920f73a-9253-45dc-bf6c-aa334e67b418" providerId="ADAL" clId="{C80B7EAA-45A7-47F2-B0F3-CCE67F120CCB}" dt="2024-11-08T14:21:40.106" v="164" actId="1036"/>
          <ac:spMkLst>
            <pc:docMk/>
            <pc:sldMk cId="0" sldId="257"/>
            <ac:spMk id="3144" creationId="{8DD3A4DD-BF49-A06D-18DA-84699776FA0D}"/>
          </ac:spMkLst>
        </pc:spChg>
        <pc:spChg chg="mod">
          <ac:chgData name="Karine L'heureux" userId="9920f73a-9253-45dc-bf6c-aa334e67b418" providerId="ADAL" clId="{C80B7EAA-45A7-47F2-B0F3-CCE67F120CCB}" dt="2024-11-08T14:21:40.106" v="164" actId="1036"/>
          <ac:spMkLst>
            <pc:docMk/>
            <pc:sldMk cId="0" sldId="257"/>
            <ac:spMk id="3145" creationId="{435C71E6-4A57-D537-C988-0C33158D3572}"/>
          </ac:spMkLst>
        </pc:spChg>
        <pc:spChg chg="mod ord">
          <ac:chgData name="Karine L'heureux" userId="9920f73a-9253-45dc-bf6c-aa334e67b418" providerId="ADAL" clId="{C80B7EAA-45A7-47F2-B0F3-CCE67F120CCB}" dt="2024-11-08T14:13:07.751" v="53" actId="207"/>
          <ac:spMkLst>
            <pc:docMk/>
            <pc:sldMk cId="0" sldId="257"/>
            <ac:spMk id="3147" creationId="{8856A3AC-99DE-D0D4-7111-E4304B07E655}"/>
          </ac:spMkLst>
        </pc:spChg>
        <pc:spChg chg="add mod">
          <ac:chgData name="Karine L'heureux" userId="9920f73a-9253-45dc-bf6c-aa334e67b418" providerId="ADAL" clId="{C80B7EAA-45A7-47F2-B0F3-CCE67F120CCB}" dt="2024-11-08T14:05:30.738" v="10" actId="571"/>
          <ac:spMkLst>
            <pc:docMk/>
            <pc:sldMk cId="0" sldId="257"/>
            <ac:spMk id="3176" creationId="{2B91A196-16AC-332B-DFEA-A1B9B991834C}"/>
          </ac:spMkLst>
        </pc:spChg>
        <pc:spChg chg="add mod">
          <ac:chgData name="Karine L'heureux" userId="9920f73a-9253-45dc-bf6c-aa334e67b418" providerId="ADAL" clId="{C80B7EAA-45A7-47F2-B0F3-CCE67F120CCB}" dt="2024-11-08T14:05:30.738" v="10" actId="571"/>
          <ac:spMkLst>
            <pc:docMk/>
            <pc:sldMk cId="0" sldId="257"/>
            <ac:spMk id="3177" creationId="{B4E60689-FF83-D198-5A08-CD0C814F1382}"/>
          </ac:spMkLst>
        </pc:spChg>
        <pc:spChg chg="add mod">
          <ac:chgData name="Karine L'heureux" userId="9920f73a-9253-45dc-bf6c-aa334e67b418" providerId="ADAL" clId="{C80B7EAA-45A7-47F2-B0F3-CCE67F120CCB}" dt="2024-11-08T14:05:30.738" v="10" actId="571"/>
          <ac:spMkLst>
            <pc:docMk/>
            <pc:sldMk cId="0" sldId="257"/>
            <ac:spMk id="3178" creationId="{2291A3B9-8C13-2AE6-C405-9A63657F569E}"/>
          </ac:spMkLst>
        </pc:spChg>
        <pc:spChg chg="add mod">
          <ac:chgData name="Karine L'heureux" userId="9920f73a-9253-45dc-bf6c-aa334e67b418" providerId="ADAL" clId="{C80B7EAA-45A7-47F2-B0F3-CCE67F120CCB}" dt="2024-11-08T14:05:30.738" v="10" actId="571"/>
          <ac:spMkLst>
            <pc:docMk/>
            <pc:sldMk cId="0" sldId="257"/>
            <ac:spMk id="3179" creationId="{AFAF712C-DE2C-D3DE-01E3-257D540848EA}"/>
          </ac:spMkLst>
        </pc:spChg>
        <pc:cxnChg chg="mod">
          <ac:chgData name="Karine L'heureux" userId="9920f73a-9253-45dc-bf6c-aa334e67b418" providerId="ADAL" clId="{C80B7EAA-45A7-47F2-B0F3-CCE67F120CCB}" dt="2024-11-08T14:11:58.532" v="49" actId="14100"/>
          <ac:cxnSpMkLst>
            <pc:docMk/>
            <pc:sldMk cId="0" sldId="257"/>
            <ac:cxnSpMk id="3073" creationId="{C55EDC28-05CB-66D7-BC18-CCD1C606654D}"/>
          </ac:cxnSpMkLst>
        </pc:cxnChg>
        <pc:cxnChg chg="mod">
          <ac:chgData name="Karine L'heureux" userId="9920f73a-9253-45dc-bf6c-aa334e67b418" providerId="ADAL" clId="{C80B7EAA-45A7-47F2-B0F3-CCE67F120CCB}" dt="2024-11-08T14:12:24.330" v="50" actId="1035"/>
          <ac:cxnSpMkLst>
            <pc:docMk/>
            <pc:sldMk cId="0" sldId="257"/>
            <ac:cxnSpMk id="3128" creationId="{492E396B-5D09-51AF-7ADE-DE5BAC91835B}"/>
          </ac:cxnSpMkLst>
        </pc:cxnChg>
        <pc:cxnChg chg="mod">
          <ac:chgData name="Karine L'heureux" userId="9920f73a-9253-45dc-bf6c-aa334e67b418" providerId="ADAL" clId="{C80B7EAA-45A7-47F2-B0F3-CCE67F120CCB}" dt="2024-11-08T14:17:22.157" v="136" actId="1036"/>
          <ac:cxnSpMkLst>
            <pc:docMk/>
            <pc:sldMk cId="0" sldId="257"/>
            <ac:cxnSpMk id="3131" creationId="{C2A1B416-7620-7CF8-056B-69A9A3374658}"/>
          </ac:cxnSpMkLst>
        </pc:cxnChg>
        <pc:cxnChg chg="mod">
          <ac:chgData name="Karine L'heureux" userId="9920f73a-9253-45dc-bf6c-aa334e67b418" providerId="ADAL" clId="{C80B7EAA-45A7-47F2-B0F3-CCE67F120CCB}" dt="2024-11-08T14:15:35.497" v="113" actId="1076"/>
          <ac:cxnSpMkLst>
            <pc:docMk/>
            <pc:sldMk cId="0" sldId="257"/>
            <ac:cxnSpMk id="3152" creationId="{78C33387-24F5-04DD-0E85-1C00D3C07EB6}"/>
          </ac:cxnSpMkLst>
        </pc:cxnChg>
        <pc:cxnChg chg="mod">
          <ac:chgData name="Karine L'heureux" userId="9920f73a-9253-45dc-bf6c-aa334e67b418" providerId="ADAL" clId="{C80B7EAA-45A7-47F2-B0F3-CCE67F120CCB}" dt="2024-11-08T14:21:40.106" v="164" actId="1036"/>
          <ac:cxnSpMkLst>
            <pc:docMk/>
            <pc:sldMk cId="0" sldId="257"/>
            <ac:cxnSpMk id="3153" creationId="{1CE80CAE-FDCA-88B1-FEAC-0416796635D9}"/>
          </ac:cxnSpMkLst>
        </pc:cxnChg>
        <pc:cxnChg chg="mod">
          <ac:chgData name="Karine L'heureux" userId="9920f73a-9253-45dc-bf6c-aa334e67b418" providerId="ADAL" clId="{C80B7EAA-45A7-47F2-B0F3-CCE67F120CCB}" dt="2024-11-08T14:21:40.106" v="164" actId="1036"/>
          <ac:cxnSpMkLst>
            <pc:docMk/>
            <pc:sldMk cId="0" sldId="257"/>
            <ac:cxnSpMk id="3155" creationId="{DEDA9590-F2F4-E9F5-E3DE-9C34D7D71396}"/>
          </ac:cxnSpMkLst>
        </pc:cxnChg>
        <pc:cxnChg chg="add del mod">
          <ac:chgData name="Karine L'heureux" userId="9920f73a-9253-45dc-bf6c-aa334e67b418" providerId="ADAL" clId="{C80B7EAA-45A7-47F2-B0F3-CCE67F120CCB}" dt="2024-11-08T14:21:28.388" v="157" actId="478"/>
          <ac:cxnSpMkLst>
            <pc:docMk/>
            <pc:sldMk cId="0" sldId="257"/>
            <ac:cxnSpMk id="3156" creationId="{5EFD6F3B-541E-B756-F628-30615C351FA3}"/>
          </ac:cxnSpMkLst>
        </pc:cxnChg>
        <pc:cxnChg chg="mod">
          <ac:chgData name="Karine L'heureux" userId="9920f73a-9253-45dc-bf6c-aa334e67b418" providerId="ADAL" clId="{C80B7EAA-45A7-47F2-B0F3-CCE67F120CCB}" dt="2024-11-08T14:21:40.106" v="164" actId="1036"/>
          <ac:cxnSpMkLst>
            <pc:docMk/>
            <pc:sldMk cId="0" sldId="257"/>
            <ac:cxnSpMk id="3157" creationId="{91A4DBFA-3A11-7BB7-3BDD-FB0D18340843}"/>
          </ac:cxnSpMkLst>
        </pc:cxnChg>
        <pc:cxnChg chg="mod">
          <ac:chgData name="Karine L'heureux" userId="9920f73a-9253-45dc-bf6c-aa334e67b418" providerId="ADAL" clId="{C80B7EAA-45A7-47F2-B0F3-CCE67F120CCB}" dt="2024-11-08T14:21:40.106" v="164" actId="1036"/>
          <ac:cxnSpMkLst>
            <pc:docMk/>
            <pc:sldMk cId="0" sldId="257"/>
            <ac:cxnSpMk id="3158" creationId="{C86D6A44-5BC5-645F-7ACE-EDB6B9A56871}"/>
          </ac:cxnSpMkLst>
        </pc:cxnChg>
        <pc:cxnChg chg="mod">
          <ac:chgData name="Karine L'heureux" userId="9920f73a-9253-45dc-bf6c-aa334e67b418" providerId="ADAL" clId="{C80B7EAA-45A7-47F2-B0F3-CCE67F120CCB}" dt="2024-11-08T14:21:55.450" v="166" actId="14100"/>
          <ac:cxnSpMkLst>
            <pc:docMk/>
            <pc:sldMk cId="0" sldId="257"/>
            <ac:cxnSpMk id="3161" creationId="{E6F78B9F-6372-E6E5-5DEB-EA914D110CEE}"/>
          </ac:cxnSpMkLst>
        </pc:cxnChg>
        <pc:cxnChg chg="add mod ord">
          <ac:chgData name="Karine L'heureux" userId="9920f73a-9253-45dc-bf6c-aa334e67b418" providerId="ADAL" clId="{C80B7EAA-45A7-47F2-B0F3-CCE67F120CCB}" dt="2024-11-08T14:15:37.351" v="115" actId="1076"/>
          <ac:cxnSpMkLst>
            <pc:docMk/>
            <pc:sldMk cId="0" sldId="257"/>
            <ac:cxnSpMk id="3181" creationId="{D66E60AD-B7F7-BBC8-68A8-E9FA061672C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679F2-BA36-4165-ADBC-4128007B688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8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08B32-974F-4E23-89CD-41C3BADE7E9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B88C3-E3BF-4A16-964D-2167195FA1D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0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fr-FR"/>
              <a:t>Cliquez sur l'icône pour ajouter un graphique SmartArt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4C907B-E872-447F-AC8C-CFCD07D221F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3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7EEF5-A1A3-4709-A29D-2937EAC1913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82D53-3E39-4C70-8B5D-BE866EABCDE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E9227-F0EF-487C-827A-D9A7BE8DA29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8713-3366-4C36-BEB2-5D079AE79CC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F5132-44CE-45C0-A603-F696577E73A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C50DF-863F-41B7-8DE7-431EDBFC0AC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560FF-E84F-4E75-9BFD-80143344E6C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7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2DC93-061C-4512-9D74-BDA6E546780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ici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B004B6-B99A-4D7A-813A-486F747931A2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1216"/>
          </a:xfrm>
        </p:spPr>
        <p:txBody>
          <a:bodyPr/>
          <a:lstStyle/>
          <a:p>
            <a:r>
              <a:rPr lang="en-US" sz="1600" dirty="0"/>
              <a:t>Gestion Tréma CPA inc.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FD3A5B-6E8B-5FFE-7B6D-38C2CA1C726A}"/>
              </a:ext>
            </a:extLst>
          </p:cNvPr>
          <p:cNvSpPr/>
          <p:nvPr/>
        </p:nvSpPr>
        <p:spPr>
          <a:xfrm>
            <a:off x="3894273" y="905328"/>
            <a:ext cx="1476000" cy="540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chemeClr val="bg1"/>
                </a:solidFill>
              </a:rPr>
              <a:t>MATHIEU GOULET</a:t>
            </a:r>
          </a:p>
          <a:p>
            <a:pPr algn="ctr"/>
            <a:r>
              <a:rPr lang="fr-CA" sz="800" dirty="0">
                <a:solidFill>
                  <a:schemeClr val="bg1"/>
                </a:solidFill>
              </a:rPr>
              <a:t>Président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3FE1C2-4757-1E61-6842-A2AC5C9237F5}"/>
              </a:ext>
            </a:extLst>
          </p:cNvPr>
          <p:cNvSpPr/>
          <p:nvPr/>
        </p:nvSpPr>
        <p:spPr>
          <a:xfrm>
            <a:off x="5955047" y="908776"/>
            <a:ext cx="1209237" cy="540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KARINE L’HEUREUX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Adjointe administrative</a:t>
            </a:r>
          </a:p>
        </p:txBody>
      </p:sp>
      <p:cxnSp>
        <p:nvCxnSpPr>
          <p:cNvPr id="3073" name="Connecteur droit 3072">
            <a:extLst>
              <a:ext uri="{FF2B5EF4-FFF2-40B4-BE49-F238E27FC236}">
                <a16:creationId xmlns:a16="http://schemas.microsoft.com/office/drawing/2014/main" id="{C55EDC28-05CB-66D7-BC18-CCD1C606654D}"/>
              </a:ext>
            </a:extLst>
          </p:cNvPr>
          <p:cNvCxnSpPr>
            <a:cxnSpLocks/>
            <a:stCxn id="4" idx="3"/>
            <a:endCxn id="12" idx="1"/>
          </p:cNvCxnSpPr>
          <p:nvPr/>
        </p:nvCxnSpPr>
        <p:spPr>
          <a:xfrm>
            <a:off x="5370273" y="1175328"/>
            <a:ext cx="584774" cy="3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0" name="Connecteur droit 3099">
            <a:extLst>
              <a:ext uri="{FF2B5EF4-FFF2-40B4-BE49-F238E27FC236}">
                <a16:creationId xmlns:a16="http://schemas.microsoft.com/office/drawing/2014/main" id="{22692F2B-73B6-1DEE-4985-CFE29661555B}"/>
              </a:ext>
            </a:extLst>
          </p:cNvPr>
          <p:cNvCxnSpPr>
            <a:cxnSpLocks/>
          </p:cNvCxnSpPr>
          <p:nvPr/>
        </p:nvCxnSpPr>
        <p:spPr>
          <a:xfrm flipH="1">
            <a:off x="4589144" y="1445328"/>
            <a:ext cx="0" cy="543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1" name="Connecteur droit 3100">
            <a:extLst>
              <a:ext uri="{FF2B5EF4-FFF2-40B4-BE49-F238E27FC236}">
                <a16:creationId xmlns:a16="http://schemas.microsoft.com/office/drawing/2014/main" id="{A6EE14F3-5E2E-6D66-1455-3A5270F9978F}"/>
              </a:ext>
            </a:extLst>
          </p:cNvPr>
          <p:cNvCxnSpPr>
            <a:cxnSpLocks/>
          </p:cNvCxnSpPr>
          <p:nvPr/>
        </p:nvCxnSpPr>
        <p:spPr>
          <a:xfrm flipH="1" flipV="1">
            <a:off x="827584" y="1977792"/>
            <a:ext cx="748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4" name="Connecteur droit 3103">
            <a:extLst>
              <a:ext uri="{FF2B5EF4-FFF2-40B4-BE49-F238E27FC236}">
                <a16:creationId xmlns:a16="http://schemas.microsoft.com/office/drawing/2014/main" id="{1E0971FD-FBC3-AC42-39C6-D9E611F17A99}"/>
              </a:ext>
            </a:extLst>
          </p:cNvPr>
          <p:cNvCxnSpPr/>
          <p:nvPr/>
        </p:nvCxnSpPr>
        <p:spPr>
          <a:xfrm flipH="1">
            <a:off x="835204" y="1977792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5" name="Connecteur droit 3104">
            <a:extLst>
              <a:ext uri="{FF2B5EF4-FFF2-40B4-BE49-F238E27FC236}">
                <a16:creationId xmlns:a16="http://schemas.microsoft.com/office/drawing/2014/main" id="{CC8A60AF-6E7F-7F44-5557-99349EE3F917}"/>
              </a:ext>
            </a:extLst>
          </p:cNvPr>
          <p:cNvCxnSpPr>
            <a:cxnSpLocks/>
          </p:cNvCxnSpPr>
          <p:nvPr/>
        </p:nvCxnSpPr>
        <p:spPr>
          <a:xfrm flipH="1">
            <a:off x="2755672" y="1978680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6" name="Connecteur droit 3105">
            <a:extLst>
              <a:ext uri="{FF2B5EF4-FFF2-40B4-BE49-F238E27FC236}">
                <a16:creationId xmlns:a16="http://schemas.microsoft.com/office/drawing/2014/main" id="{D7228425-050F-E984-DC78-853D980468A5}"/>
              </a:ext>
            </a:extLst>
          </p:cNvPr>
          <p:cNvCxnSpPr>
            <a:cxnSpLocks/>
          </p:cNvCxnSpPr>
          <p:nvPr/>
        </p:nvCxnSpPr>
        <p:spPr>
          <a:xfrm flipH="1">
            <a:off x="4587240" y="1988888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7" name="Connecteur droit 3106">
            <a:extLst>
              <a:ext uri="{FF2B5EF4-FFF2-40B4-BE49-F238E27FC236}">
                <a16:creationId xmlns:a16="http://schemas.microsoft.com/office/drawing/2014/main" id="{9140AD3A-97DB-2C6D-A4D0-A5D8467EF508}"/>
              </a:ext>
            </a:extLst>
          </p:cNvPr>
          <p:cNvCxnSpPr>
            <a:cxnSpLocks/>
          </p:cNvCxnSpPr>
          <p:nvPr/>
        </p:nvCxnSpPr>
        <p:spPr>
          <a:xfrm flipH="1">
            <a:off x="6457208" y="1978680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8" name="Connecteur droit 3107">
            <a:extLst>
              <a:ext uri="{FF2B5EF4-FFF2-40B4-BE49-F238E27FC236}">
                <a16:creationId xmlns:a16="http://schemas.microsoft.com/office/drawing/2014/main" id="{765534C3-0797-FC68-4080-C8C3100F7C99}"/>
              </a:ext>
            </a:extLst>
          </p:cNvPr>
          <p:cNvCxnSpPr>
            <a:cxnSpLocks/>
          </p:cNvCxnSpPr>
          <p:nvPr/>
        </p:nvCxnSpPr>
        <p:spPr>
          <a:xfrm flipH="1">
            <a:off x="8316913" y="1977792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D5F58ED-AF95-D717-BD18-7414D472F42D}"/>
              </a:ext>
            </a:extLst>
          </p:cNvPr>
          <p:cNvSpPr/>
          <p:nvPr/>
        </p:nvSpPr>
        <p:spPr>
          <a:xfrm>
            <a:off x="7600975" y="2348880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KRISTINA GIGUÈRE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Directrice administration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09840B-719A-4C85-C071-39DA7EFA83BB}"/>
              </a:ext>
            </a:extLst>
          </p:cNvPr>
          <p:cNvSpPr/>
          <p:nvPr/>
        </p:nvSpPr>
        <p:spPr>
          <a:xfrm>
            <a:off x="5744167" y="2342921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VANESSA PLAMONDON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Directrice en fiscalité</a:t>
            </a:r>
          </a:p>
        </p:txBody>
      </p:sp>
      <p:cxnSp>
        <p:nvCxnSpPr>
          <p:cNvPr id="3111" name="Connecteur droit 3110">
            <a:extLst>
              <a:ext uri="{FF2B5EF4-FFF2-40B4-BE49-F238E27FC236}">
                <a16:creationId xmlns:a16="http://schemas.microsoft.com/office/drawing/2014/main" id="{65E79629-0012-2703-0DB3-1F9FB986D23F}"/>
              </a:ext>
            </a:extLst>
          </p:cNvPr>
          <p:cNvCxnSpPr>
            <a:cxnSpLocks/>
          </p:cNvCxnSpPr>
          <p:nvPr/>
        </p:nvCxnSpPr>
        <p:spPr>
          <a:xfrm flipH="1">
            <a:off x="6461352" y="2882921"/>
            <a:ext cx="0" cy="61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6" name="Connecteur droit 3125">
            <a:extLst>
              <a:ext uri="{FF2B5EF4-FFF2-40B4-BE49-F238E27FC236}">
                <a16:creationId xmlns:a16="http://schemas.microsoft.com/office/drawing/2014/main" id="{5D3EFDBC-99BD-B771-4CFE-1F0D90F1D14E}"/>
              </a:ext>
            </a:extLst>
          </p:cNvPr>
          <p:cNvCxnSpPr/>
          <p:nvPr/>
        </p:nvCxnSpPr>
        <p:spPr>
          <a:xfrm flipH="1">
            <a:off x="4594024" y="3501008"/>
            <a:ext cx="18711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7" name="Connecteur droit 3126">
            <a:extLst>
              <a:ext uri="{FF2B5EF4-FFF2-40B4-BE49-F238E27FC236}">
                <a16:creationId xmlns:a16="http://schemas.microsoft.com/office/drawing/2014/main" id="{9FBE9AB0-7D3E-2A0F-8C3C-19AFD6B3EA16}"/>
              </a:ext>
            </a:extLst>
          </p:cNvPr>
          <p:cNvCxnSpPr>
            <a:cxnSpLocks/>
          </p:cNvCxnSpPr>
          <p:nvPr/>
        </p:nvCxnSpPr>
        <p:spPr>
          <a:xfrm>
            <a:off x="4594078" y="2839064"/>
            <a:ext cx="0" cy="65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28" name="Connecteur droit 3127">
            <a:extLst>
              <a:ext uri="{FF2B5EF4-FFF2-40B4-BE49-F238E27FC236}">
                <a16:creationId xmlns:a16="http://schemas.microsoft.com/office/drawing/2014/main" id="{492E396B-5D09-51AF-7ADE-DE5BAC91835B}"/>
              </a:ext>
            </a:extLst>
          </p:cNvPr>
          <p:cNvCxnSpPr>
            <a:cxnSpLocks/>
          </p:cNvCxnSpPr>
          <p:nvPr/>
        </p:nvCxnSpPr>
        <p:spPr>
          <a:xfrm>
            <a:off x="5508104" y="3502468"/>
            <a:ext cx="0" cy="25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30" name="Rectangle 3129">
            <a:extLst>
              <a:ext uri="{FF2B5EF4-FFF2-40B4-BE49-F238E27FC236}">
                <a16:creationId xmlns:a16="http://schemas.microsoft.com/office/drawing/2014/main" id="{23FE3788-57DB-FC37-9F62-C0FE18D4B2D4}"/>
              </a:ext>
            </a:extLst>
          </p:cNvPr>
          <p:cNvSpPr/>
          <p:nvPr/>
        </p:nvSpPr>
        <p:spPr>
          <a:xfrm>
            <a:off x="4776568" y="3725096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FRIDA MADZINTSE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Juriste en droit privé et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Conseillère en fiscalité</a:t>
            </a:r>
          </a:p>
        </p:txBody>
      </p:sp>
      <p:cxnSp>
        <p:nvCxnSpPr>
          <p:cNvPr id="3131" name="Connecteur droit 3130">
            <a:extLst>
              <a:ext uri="{FF2B5EF4-FFF2-40B4-BE49-F238E27FC236}">
                <a16:creationId xmlns:a16="http://schemas.microsoft.com/office/drawing/2014/main" id="{C2A1B416-7620-7CF8-056B-69A9A3374658}"/>
              </a:ext>
            </a:extLst>
          </p:cNvPr>
          <p:cNvCxnSpPr>
            <a:cxnSpLocks/>
          </p:cNvCxnSpPr>
          <p:nvPr/>
        </p:nvCxnSpPr>
        <p:spPr>
          <a:xfrm flipH="1">
            <a:off x="6454775" y="3233420"/>
            <a:ext cx="281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0" name="Connecteur droit 3139">
            <a:extLst>
              <a:ext uri="{FF2B5EF4-FFF2-40B4-BE49-F238E27FC236}">
                <a16:creationId xmlns:a16="http://schemas.microsoft.com/office/drawing/2014/main" id="{CFC0AD00-7068-153E-2B83-C7C70578FECD}"/>
              </a:ext>
            </a:extLst>
          </p:cNvPr>
          <p:cNvCxnSpPr>
            <a:cxnSpLocks/>
          </p:cNvCxnSpPr>
          <p:nvPr/>
        </p:nvCxnSpPr>
        <p:spPr>
          <a:xfrm>
            <a:off x="2755391" y="2852936"/>
            <a:ext cx="0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2" name="Connecteur droit 3141">
            <a:extLst>
              <a:ext uri="{FF2B5EF4-FFF2-40B4-BE49-F238E27FC236}">
                <a16:creationId xmlns:a16="http://schemas.microsoft.com/office/drawing/2014/main" id="{902C31F1-741C-D5AB-5F0F-4E8C7D312BB6}"/>
              </a:ext>
            </a:extLst>
          </p:cNvPr>
          <p:cNvCxnSpPr>
            <a:cxnSpLocks/>
          </p:cNvCxnSpPr>
          <p:nvPr/>
        </p:nvCxnSpPr>
        <p:spPr>
          <a:xfrm flipH="1">
            <a:off x="827584" y="2852936"/>
            <a:ext cx="54" cy="43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48" name="Connecteur droit 3147">
            <a:extLst>
              <a:ext uri="{FF2B5EF4-FFF2-40B4-BE49-F238E27FC236}">
                <a16:creationId xmlns:a16="http://schemas.microsoft.com/office/drawing/2014/main" id="{9035CEB1-4B25-E835-8BE5-C9EC709B7A40}"/>
              </a:ext>
            </a:extLst>
          </p:cNvPr>
          <p:cNvCxnSpPr>
            <a:cxnSpLocks/>
          </p:cNvCxnSpPr>
          <p:nvPr/>
        </p:nvCxnSpPr>
        <p:spPr>
          <a:xfrm flipH="1">
            <a:off x="827792" y="3288615"/>
            <a:ext cx="192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2" name="Connecteur droit 3151">
            <a:extLst>
              <a:ext uri="{FF2B5EF4-FFF2-40B4-BE49-F238E27FC236}">
                <a16:creationId xmlns:a16="http://schemas.microsoft.com/office/drawing/2014/main" id="{78C33387-24F5-04DD-0E85-1C00D3C07EB6}"/>
              </a:ext>
            </a:extLst>
          </p:cNvPr>
          <p:cNvCxnSpPr>
            <a:cxnSpLocks/>
          </p:cNvCxnSpPr>
          <p:nvPr/>
        </p:nvCxnSpPr>
        <p:spPr>
          <a:xfrm flipH="1">
            <a:off x="1527880" y="3284944"/>
            <a:ext cx="0" cy="54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3" name="Connecteur droit 3152">
            <a:extLst>
              <a:ext uri="{FF2B5EF4-FFF2-40B4-BE49-F238E27FC236}">
                <a16:creationId xmlns:a16="http://schemas.microsoft.com/office/drawing/2014/main" id="{1CE80CAE-FDCA-88B1-FEAC-0416796635D9}"/>
              </a:ext>
            </a:extLst>
          </p:cNvPr>
          <p:cNvCxnSpPr>
            <a:cxnSpLocks/>
          </p:cNvCxnSpPr>
          <p:nvPr/>
        </p:nvCxnSpPr>
        <p:spPr>
          <a:xfrm flipH="1">
            <a:off x="881720" y="5122470"/>
            <a:ext cx="4734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55" name="Connecteur droit 3154">
            <a:extLst>
              <a:ext uri="{FF2B5EF4-FFF2-40B4-BE49-F238E27FC236}">
                <a16:creationId xmlns:a16="http://schemas.microsoft.com/office/drawing/2014/main" id="{DEDA9590-F2F4-E9F5-E3DE-9C34D7D71396}"/>
              </a:ext>
            </a:extLst>
          </p:cNvPr>
          <p:cNvCxnSpPr>
            <a:cxnSpLocks/>
            <a:endCxn id="3137" idx="0"/>
          </p:cNvCxnSpPr>
          <p:nvPr/>
        </p:nvCxnSpPr>
        <p:spPr>
          <a:xfrm flipH="1">
            <a:off x="875945" y="5121288"/>
            <a:ext cx="0" cy="35794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37" name="Rectangle 3136">
            <a:extLst>
              <a:ext uri="{FF2B5EF4-FFF2-40B4-BE49-F238E27FC236}">
                <a16:creationId xmlns:a16="http://schemas.microsoft.com/office/drawing/2014/main" id="{4E378F1F-91EF-7630-CFB7-234ACAB337F0}"/>
              </a:ext>
            </a:extLst>
          </p:cNvPr>
          <p:cNvSpPr/>
          <p:nvPr/>
        </p:nvSpPr>
        <p:spPr>
          <a:xfrm>
            <a:off x="137945" y="5479232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YUSIMIT VALLEE QUESADA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Conseillère en comptabilité et fiscalité</a:t>
            </a:r>
          </a:p>
        </p:txBody>
      </p:sp>
      <p:sp>
        <p:nvSpPr>
          <p:cNvPr id="3143" name="Rectangle 3142">
            <a:extLst>
              <a:ext uri="{FF2B5EF4-FFF2-40B4-BE49-F238E27FC236}">
                <a16:creationId xmlns:a16="http://schemas.microsoft.com/office/drawing/2014/main" id="{6E7CFF15-F784-C875-581A-4251FDA11910}"/>
              </a:ext>
            </a:extLst>
          </p:cNvPr>
          <p:cNvSpPr/>
          <p:nvPr/>
        </p:nvSpPr>
        <p:spPr>
          <a:xfrm>
            <a:off x="1745154" y="5481288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NICOLAS CHABOT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Conseiller en comptabilité et fiscalité</a:t>
            </a:r>
          </a:p>
        </p:txBody>
      </p:sp>
      <p:cxnSp>
        <p:nvCxnSpPr>
          <p:cNvPr id="3157" name="Connecteur droit 3156">
            <a:extLst>
              <a:ext uri="{FF2B5EF4-FFF2-40B4-BE49-F238E27FC236}">
                <a16:creationId xmlns:a16="http://schemas.microsoft.com/office/drawing/2014/main" id="{91A4DBFA-3A11-7BB7-3BDD-FB0D18340843}"/>
              </a:ext>
            </a:extLst>
          </p:cNvPr>
          <p:cNvCxnSpPr>
            <a:cxnSpLocks/>
            <a:endCxn id="3144" idx="0"/>
          </p:cNvCxnSpPr>
          <p:nvPr/>
        </p:nvCxnSpPr>
        <p:spPr>
          <a:xfrm>
            <a:off x="4065985" y="51212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4" name="Rectangle 3143">
            <a:extLst>
              <a:ext uri="{FF2B5EF4-FFF2-40B4-BE49-F238E27FC236}">
                <a16:creationId xmlns:a16="http://schemas.microsoft.com/office/drawing/2014/main" id="{8DD3A4DD-BF49-A06D-18DA-84699776FA0D}"/>
              </a:ext>
            </a:extLst>
          </p:cNvPr>
          <p:cNvSpPr/>
          <p:nvPr/>
        </p:nvSpPr>
        <p:spPr>
          <a:xfrm>
            <a:off x="3347864" y="5481288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E</a:t>
            </a:r>
            <a:r>
              <a:rPr lang="fr-CA" sz="800" b="1">
                <a:solidFill>
                  <a:srgbClr val="3B687F"/>
                </a:solidFill>
              </a:rPr>
              <a:t>VE </a:t>
            </a:r>
            <a:r>
              <a:rPr lang="fr-CA" sz="800" b="1" dirty="0">
                <a:solidFill>
                  <a:srgbClr val="3B687F"/>
                </a:solidFill>
              </a:rPr>
              <a:t>ALLARD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Conseillère en comptabilité et fiscalité</a:t>
            </a:r>
          </a:p>
        </p:txBody>
      </p:sp>
      <p:cxnSp>
        <p:nvCxnSpPr>
          <p:cNvPr id="3158" name="Connecteur droit 3157">
            <a:extLst>
              <a:ext uri="{FF2B5EF4-FFF2-40B4-BE49-F238E27FC236}">
                <a16:creationId xmlns:a16="http://schemas.microsoft.com/office/drawing/2014/main" id="{C86D6A44-5BC5-645F-7ACE-EDB6B9A56871}"/>
              </a:ext>
            </a:extLst>
          </p:cNvPr>
          <p:cNvCxnSpPr>
            <a:cxnSpLocks/>
            <a:endCxn id="3145" idx="0"/>
          </p:cNvCxnSpPr>
          <p:nvPr/>
        </p:nvCxnSpPr>
        <p:spPr>
          <a:xfrm>
            <a:off x="5615960" y="5109762"/>
            <a:ext cx="0" cy="361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45" name="Rectangle 3144">
            <a:extLst>
              <a:ext uri="{FF2B5EF4-FFF2-40B4-BE49-F238E27FC236}">
                <a16:creationId xmlns:a16="http://schemas.microsoft.com/office/drawing/2014/main" id="{435C71E6-4A57-D537-C988-0C33158D3572}"/>
              </a:ext>
            </a:extLst>
          </p:cNvPr>
          <p:cNvSpPr/>
          <p:nvPr/>
        </p:nvSpPr>
        <p:spPr>
          <a:xfrm>
            <a:off x="4896200" y="5470927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KASANDRA BÉLANGER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Conseillère en comptabilité et fiscalité senior</a:t>
            </a:r>
          </a:p>
        </p:txBody>
      </p:sp>
      <p:cxnSp>
        <p:nvCxnSpPr>
          <p:cNvPr id="3161" name="Connecteur droit 3160">
            <a:extLst>
              <a:ext uri="{FF2B5EF4-FFF2-40B4-BE49-F238E27FC236}">
                <a16:creationId xmlns:a16="http://schemas.microsoft.com/office/drawing/2014/main" id="{E6F78B9F-6372-E6E5-5DEB-EA914D110CEE}"/>
              </a:ext>
            </a:extLst>
          </p:cNvPr>
          <p:cNvCxnSpPr>
            <a:cxnSpLocks/>
            <a:endCxn id="3143" idx="0"/>
          </p:cNvCxnSpPr>
          <p:nvPr/>
        </p:nvCxnSpPr>
        <p:spPr>
          <a:xfrm>
            <a:off x="2466624" y="3284936"/>
            <a:ext cx="0" cy="2196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6C82AE3-2F08-091C-1296-1D2A5281DFEA}"/>
              </a:ext>
            </a:extLst>
          </p:cNvPr>
          <p:cNvSpPr/>
          <p:nvPr/>
        </p:nvSpPr>
        <p:spPr>
          <a:xfrm>
            <a:off x="99003" y="2348944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CATHERINE MORIN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Directrice de l’information financière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B1EEDF-3756-52AC-40A1-B5FEFFFDC72C}"/>
              </a:ext>
            </a:extLst>
          </p:cNvPr>
          <p:cNvSpPr/>
          <p:nvPr/>
        </p:nvSpPr>
        <p:spPr>
          <a:xfrm>
            <a:off x="1968109" y="2348944"/>
            <a:ext cx="1577491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STÉPHANIE LAROCHELLE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Directrice de l’information financière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109E9F-D907-C685-1171-C20EC6E7CC29}"/>
              </a:ext>
            </a:extLst>
          </p:cNvPr>
          <p:cNvSpPr/>
          <p:nvPr/>
        </p:nvSpPr>
        <p:spPr>
          <a:xfrm>
            <a:off x="3871959" y="2348944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LOUELLA GIGUÈRE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Directrice juridique</a:t>
            </a:r>
          </a:p>
        </p:txBody>
      </p:sp>
      <p:sp>
        <p:nvSpPr>
          <p:cNvPr id="3124" name="Rectangle 3123">
            <a:extLst>
              <a:ext uri="{FF2B5EF4-FFF2-40B4-BE49-F238E27FC236}">
                <a16:creationId xmlns:a16="http://schemas.microsoft.com/office/drawing/2014/main" id="{AF8EA2C8-AF48-EAC6-AD61-0650EF6B1394}"/>
              </a:ext>
            </a:extLst>
          </p:cNvPr>
          <p:cNvSpPr/>
          <p:nvPr/>
        </p:nvSpPr>
        <p:spPr>
          <a:xfrm>
            <a:off x="6720218" y="2961008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VÉRONIC DESROSIERS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Fiscaliste</a:t>
            </a:r>
          </a:p>
        </p:txBody>
      </p:sp>
      <p:sp>
        <p:nvSpPr>
          <p:cNvPr id="3147" name="Rectangle 3146">
            <a:extLst>
              <a:ext uri="{FF2B5EF4-FFF2-40B4-BE49-F238E27FC236}">
                <a16:creationId xmlns:a16="http://schemas.microsoft.com/office/drawing/2014/main" id="{8856A3AC-99DE-D0D4-7111-E4304B07E655}"/>
              </a:ext>
            </a:extLst>
          </p:cNvPr>
          <p:cNvSpPr/>
          <p:nvPr/>
        </p:nvSpPr>
        <p:spPr>
          <a:xfrm>
            <a:off x="791744" y="3723553"/>
            <a:ext cx="1476000" cy="54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b="1" dirty="0">
                <a:solidFill>
                  <a:srgbClr val="3B687F"/>
                </a:solidFill>
              </a:rPr>
              <a:t>LYDIA FAVREAU</a:t>
            </a:r>
          </a:p>
          <a:p>
            <a:pPr algn="ctr"/>
            <a:r>
              <a:rPr lang="fr-CA" sz="800" dirty="0">
                <a:solidFill>
                  <a:schemeClr val="tx1"/>
                </a:solidFill>
              </a:rPr>
              <a:t>Responsable de dossiers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true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true</OpenTemplate>
    <SourceTitle xmlns="6d93d202-47fc-4405-873a-cab67cc5f1b2">Complex organization chart</SourceTitle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481980</Value>
      <Value>482063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OfficeOnline,OfficeOnlineVNext</PublishTargets>
    <AcquiredFrom xmlns="6d93d202-47fc-4405-873a-cab67cc5f1b2">Internal MS</AcquiredFrom>
    <AssetStart xmlns="6d93d202-47fc-4405-873a-cab67cc5f1b2">2012-01-09T23:58:00+00:00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>Complete</TemplateStatus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TP102813387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766184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true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2721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B0883D1A-7C12-460D-A42A-E3EFF42D25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E2DB24-F500-43D2-809E-5CF948E2B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FBD77C-F548-4809-A6A7-872E88B4CD21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complexe</Template>
  <TotalTime>82</TotalTime>
  <Words>85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Gestion Tréma CPA inc.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Karine L'heureux</dc:creator>
  <cp:keywords/>
  <dc:description/>
  <cp:lastModifiedBy>Karine L'heureux</cp:lastModifiedBy>
  <cp:revision>3</cp:revision>
  <dcterms:created xsi:type="dcterms:W3CDTF">2024-11-08T13:04:35Z</dcterms:created>
  <dcterms:modified xsi:type="dcterms:W3CDTF">2025-01-23T12:50:25Z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9861900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